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1CA5-30FD-8840-8090-C478242A601B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C211-6997-4440-835A-EF630ED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2696" y="27193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you want to go?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163" y="1384085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specifies 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789" y="2394945"/>
            <a:ext cx="284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are your start and end </a:t>
            </a:r>
          </a:p>
          <a:p>
            <a:pPr algn="ctr"/>
            <a:r>
              <a:rPr lang="en-US" dirty="0" smtClean="0"/>
              <a:t>dates of availability?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8376" y="1113807"/>
            <a:ext cx="3451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 don’t know</a:t>
            </a:r>
          </a:p>
          <a:p>
            <a:pPr algn="ctr"/>
            <a:r>
              <a:rPr lang="en-US" dirty="0" smtClean="0"/>
              <a:t>Response: Ok, I can help with that!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8540" y="2394945"/>
            <a:ext cx="472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would be the optimal duration of your trip </a:t>
            </a:r>
          </a:p>
          <a:p>
            <a:pPr algn="ctr"/>
            <a:r>
              <a:rPr lang="en-US" dirty="0" smtClean="0"/>
              <a:t>(including travel time)?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6351" y="4120338"/>
            <a:ext cx="199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people?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1836" y="4120338"/>
            <a:ext cx="33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you planning to go with?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28779"/>
            <a:ext cx="388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Lets discuss financial availability. </a:t>
            </a:r>
          </a:p>
          <a:p>
            <a:pPr algn="ctr"/>
            <a:r>
              <a:rPr lang="en-US" dirty="0" smtClean="0"/>
              <a:t>Should we consider the cost per person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rom here on forward?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476" y="5539698"/>
            <a:ext cx="4654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much would you like to spend per person?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How much would you like to spend in total?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40594" y="271939"/>
            <a:ext cx="3424971" cy="369332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861" y="1384085"/>
            <a:ext cx="3424971" cy="369332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88376" y="1080457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899" y="2394945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8540" y="2354261"/>
            <a:ext cx="4654226" cy="713643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6511" y="3994517"/>
            <a:ext cx="2714782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1836" y="3995231"/>
            <a:ext cx="3451035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630" y="5444020"/>
            <a:ext cx="3889594" cy="1052394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49816" y="5473556"/>
            <a:ext cx="4622949" cy="978555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40594" y="664572"/>
            <a:ext cx="836674" cy="71951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18540" y="669288"/>
            <a:ext cx="1149507" cy="41116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56320" y="1759606"/>
            <a:ext cx="836674" cy="63533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82696" y="1634748"/>
            <a:ext cx="2005680" cy="76019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1"/>
          </p:cNvCxnSpPr>
          <p:nvPr/>
        </p:nvCxnSpPr>
        <p:spPr>
          <a:xfrm flipV="1">
            <a:off x="3741934" y="2711083"/>
            <a:ext cx="676606" cy="10009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71293" y="3067905"/>
            <a:ext cx="1463183" cy="92732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2982264" y="4320781"/>
            <a:ext cx="1639572" cy="1093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16156" y="4683823"/>
            <a:ext cx="2005680" cy="76019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 flipV="1">
            <a:off x="3964224" y="5962834"/>
            <a:ext cx="485592" cy="738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9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821" y="2141394"/>
            <a:ext cx="319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 you want to consider leaving </a:t>
            </a:r>
          </a:p>
          <a:p>
            <a:pPr algn="ctr"/>
            <a:r>
              <a:rPr lang="en-US" dirty="0" smtClean="0"/>
              <a:t>the country for your trip?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1197" y="334494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want to vacation in a warm area?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6119" y="291893"/>
            <a:ext cx="664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PAGE TO BE USED ONLY IF DESIRED </a:t>
            </a:r>
            <a:r>
              <a:rPr lang="en-US" dirty="0" smtClean="0"/>
              <a:t>DESTINATION</a:t>
            </a:r>
            <a:r>
              <a:rPr lang="en-US" dirty="0" smtClean="0"/>
              <a:t> </a:t>
            </a:r>
            <a:r>
              <a:rPr lang="en-US" dirty="0" smtClean="0"/>
              <a:t>IS UNKNOWN</a:t>
            </a:r>
          </a:p>
          <a:p>
            <a:pPr algn="ctr"/>
            <a:r>
              <a:rPr lang="en-US" dirty="0" smtClean="0"/>
              <a:t>(first question)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368" y="307424"/>
            <a:ext cx="7377639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8524" y="2114765"/>
            <a:ext cx="4035730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8524" y="3194092"/>
            <a:ext cx="4212926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9396" y="2819538"/>
            <a:ext cx="0" cy="37455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912" y="767948"/>
            <a:ext cx="532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Hotel and flight suggestions and </a:t>
            </a:r>
            <a:r>
              <a:rPr lang="en-US" dirty="0"/>
              <a:t>a</a:t>
            </a:r>
            <a:r>
              <a:rPr lang="en-US" dirty="0" smtClean="0"/>
              <a:t>sk if ok to book.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368" y="560624"/>
            <a:ext cx="7377639" cy="672960"/>
          </a:xfrm>
          <a:prstGeom prst="rect">
            <a:avLst/>
          </a:prstGeom>
          <a:solidFill>
            <a:schemeClr val="accent5"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Moussawi</dc:creator>
  <cp:lastModifiedBy>Alaa Moussawi</cp:lastModifiedBy>
  <cp:revision>5</cp:revision>
  <dcterms:created xsi:type="dcterms:W3CDTF">2017-11-11T19:16:32Z</dcterms:created>
  <dcterms:modified xsi:type="dcterms:W3CDTF">2017-11-11T20:17:06Z</dcterms:modified>
</cp:coreProperties>
</file>