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EA76-2860-4547-82DE-23EEE2658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3ED98-12D2-4CEB-B1A3-3B3E57056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A76C-10D2-4D0C-B89D-6D3ABD1D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A6AF-AFFA-4D40-884E-FBEAD892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18E6-21C7-4163-8E68-B9075E66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17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B152-6772-4B96-80C9-6196A383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8E266-555E-42DB-8D3C-BE858B073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0075-616A-4398-BEC7-07F82532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B646-264E-4934-A1C6-A41743C2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4FB9-DE64-45AC-824A-2D9DFFD3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1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109AB-8F49-437F-B377-56FAC8B45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E7CC7-972A-4761-A3A4-17FFBED6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CDC2-9B38-42A8-B4A4-B711912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94F8-A0D5-4B3F-9F81-9DF76166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2870-B8A3-4D8C-AFF5-DB4FC18E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0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34AD-5C4A-4A44-83FE-411402E5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E6EB-D544-458B-ADAD-6C1B6861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71A3-14D4-4243-9F48-1185DBB9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E2880-6128-41A5-A229-043D7E9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8311-0C0D-49C7-9774-908225EB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56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02C6-7C66-428E-93A1-C79787CC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D1D8-DC6E-4B00-BA99-37928FE0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AF66-C421-45BC-B143-28056F8B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94D4-4978-4927-8971-6EAB289F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D61C-3324-4F06-B225-D13E4F08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3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0383-5FA1-4FC6-A0F1-2FD96A4D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65D6-7A91-4A52-B498-79C6B64A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9096-0F8A-4DBA-A5E4-E61BD069D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F4DE1-565E-4887-AB25-B906241A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2144D-932C-460B-80AB-37331733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10C8-AF45-4373-A578-736B95D4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699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BBB9-E0C2-468D-974D-2184088F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55207-820C-485D-BE9E-61A20D7C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009B4-0BE2-43BA-8188-B095C173B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79B47-FFA8-494A-94CE-782181AA9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0C4BC-D7B8-4FE3-BAEF-3E043B98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E92EF-3CF8-459B-9C9A-D01FC060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C0E5E-EB67-4078-9881-822FED60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51521-1434-4347-BD91-B865714C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88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8AA6-F8A7-4402-B8B2-D6E48039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F7C0A-F903-4DB7-9ACD-C3EE5761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6C31-2D76-4A89-BD8F-2CD0B8CF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786C0-E5C2-4339-AE27-ED805DB5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1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FAC9A-ACC1-4EA0-9AD4-71140BFF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59807-B2D0-4E34-B7CF-AE31700C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2031-6313-4890-932B-824A468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4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2605-0C54-4AC5-99E3-1612574E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4A61-6CB8-418C-9B5F-B806109D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8F6E9-0CF7-4FDA-9910-B1041BF7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4B38-FC64-4051-9173-15F9B28C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59ED5-D784-47FF-8029-D2822F63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4F492-6F58-4D3A-A765-913DC2CD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80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EA71-0445-455B-B860-C95FFE87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DD3F-F197-4FE4-A802-FE0880C7C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C584-AAC3-4CF9-A8AE-293B5E8B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48E6D-6CE1-4488-BE8E-B86D4BE3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B0D7-B49D-4E19-B836-375B3367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7EF25-0F65-4D6C-BB80-7731494D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3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9205D-DE7C-4093-A711-0D74773A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D2959-CEA3-4798-BBBE-811316DF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FA8F-EB31-43DC-A7E3-E13317334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BFA3-839C-4CFA-88D5-5648CB6D6DB2}" type="datetimeFigureOut">
              <a:rPr lang="en-SG" smtClean="0"/>
              <a:t>26/6/2020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BBC0-3C83-41F1-88A6-98ABBEF36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24A7-7D78-45EE-AFA9-E3FED01B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6F00-8D35-40A4-86C5-620B0A1C16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952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F98AA-0626-4C58-B57D-759735D6EA1F}"/>
              </a:ext>
            </a:extLst>
          </p:cNvPr>
          <p:cNvSpPr/>
          <p:nvPr/>
        </p:nvSpPr>
        <p:spPr>
          <a:xfrm>
            <a:off x="4800600" y="1066800"/>
            <a:ext cx="2295525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26824-62DB-482C-9B2A-0332EC0DAC0E}"/>
              </a:ext>
            </a:extLst>
          </p:cNvPr>
          <p:cNvSpPr/>
          <p:nvPr/>
        </p:nvSpPr>
        <p:spPr>
          <a:xfrm>
            <a:off x="3982589" y="1440804"/>
            <a:ext cx="39315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eventbrite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EE8CCB-8F02-4B4E-AE30-98084A078E69}"/>
              </a:ext>
            </a:extLst>
          </p:cNvPr>
          <p:cNvSpPr/>
          <p:nvPr/>
        </p:nvSpPr>
        <p:spPr>
          <a:xfrm>
            <a:off x="476250" y="914400"/>
            <a:ext cx="1695450" cy="1362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89DE6-A1A7-4F51-86E6-932ABBEA1D51}"/>
              </a:ext>
            </a:extLst>
          </p:cNvPr>
          <p:cNvSpPr/>
          <p:nvPr/>
        </p:nvSpPr>
        <p:spPr>
          <a:xfrm>
            <a:off x="-641798" y="1364604"/>
            <a:ext cx="39315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5543E5-C0E0-40AC-A62F-1214ECED0374}"/>
              </a:ext>
            </a:extLst>
          </p:cNvPr>
          <p:cNvCxnSpPr/>
          <p:nvPr/>
        </p:nvCxnSpPr>
        <p:spPr>
          <a:xfrm>
            <a:off x="2419350" y="1638300"/>
            <a:ext cx="1988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030170-1CB9-49EF-BF82-170F191227FA}"/>
              </a:ext>
            </a:extLst>
          </p:cNvPr>
          <p:cNvSpPr txBox="1"/>
          <p:nvPr/>
        </p:nvSpPr>
        <p:spPr>
          <a:xfrm>
            <a:off x="2419350" y="106680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Sign up for event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CA1A9-7D9C-40B7-A4E2-AE383DE2DE45}"/>
              </a:ext>
            </a:extLst>
          </p:cNvPr>
          <p:cNvSpPr txBox="1"/>
          <p:nvPr/>
        </p:nvSpPr>
        <p:spPr>
          <a:xfrm>
            <a:off x="2305050" y="1810136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Enter user credentials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D635-C7FD-4C77-B7AC-843C3D3133DC}"/>
              </a:ext>
            </a:extLst>
          </p:cNvPr>
          <p:cNvSpPr/>
          <p:nvPr/>
        </p:nvSpPr>
        <p:spPr>
          <a:xfrm>
            <a:off x="8095109" y="2891030"/>
            <a:ext cx="3095625" cy="1118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B3428-EB40-4F73-922B-323DB88B9E9C}"/>
              </a:ext>
            </a:extLst>
          </p:cNvPr>
          <p:cNvSpPr/>
          <p:nvPr/>
        </p:nvSpPr>
        <p:spPr>
          <a:xfrm>
            <a:off x="7637909" y="3239093"/>
            <a:ext cx="39315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Integromat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1E557-FA8D-41EE-9DC6-8111E2DE3705}"/>
              </a:ext>
            </a:extLst>
          </p:cNvPr>
          <p:cNvSpPr txBox="1"/>
          <p:nvPr/>
        </p:nvSpPr>
        <p:spPr>
          <a:xfrm>
            <a:off x="7734300" y="1481374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Requests for user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20BFA-FECD-48BD-A352-CBB916B77FDD}"/>
              </a:ext>
            </a:extLst>
          </p:cNvPr>
          <p:cNvCxnSpPr/>
          <p:nvPr/>
        </p:nvCxnSpPr>
        <p:spPr>
          <a:xfrm flipH="1" flipV="1">
            <a:off x="7353300" y="1638300"/>
            <a:ext cx="130492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A4EB2B-0249-4E69-A090-79A498D16D30}"/>
              </a:ext>
            </a:extLst>
          </p:cNvPr>
          <p:cNvCxnSpPr/>
          <p:nvPr/>
        </p:nvCxnSpPr>
        <p:spPr>
          <a:xfrm>
            <a:off x="7153275" y="2091035"/>
            <a:ext cx="760859" cy="61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EBC584-7F1E-4BB3-AF0C-0E95F87E64FB}"/>
              </a:ext>
            </a:extLst>
          </p:cNvPr>
          <p:cNvSpPr txBox="1"/>
          <p:nvPr/>
        </p:nvSpPr>
        <p:spPr>
          <a:xfrm>
            <a:off x="6428234" y="2431936"/>
            <a:ext cx="130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Sends user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3C17D2-FAFB-4C68-852A-32297AB06175}"/>
              </a:ext>
            </a:extLst>
          </p:cNvPr>
          <p:cNvSpPr/>
          <p:nvPr/>
        </p:nvSpPr>
        <p:spPr>
          <a:xfrm>
            <a:off x="4800600" y="4848225"/>
            <a:ext cx="2818259" cy="120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A91FC5-8DA6-494F-998A-063A6E0E6F41}"/>
              </a:ext>
            </a:extLst>
          </p:cNvPr>
          <p:cNvSpPr/>
          <p:nvPr/>
        </p:nvSpPr>
        <p:spPr>
          <a:xfrm>
            <a:off x="4163564" y="5145793"/>
            <a:ext cx="39315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Telegram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3D1CD2-00D7-44D0-B315-59A618326B06}"/>
              </a:ext>
            </a:extLst>
          </p:cNvPr>
          <p:cNvCxnSpPr/>
          <p:nvPr/>
        </p:nvCxnSpPr>
        <p:spPr>
          <a:xfrm flipH="1">
            <a:off x="7733159" y="4210051"/>
            <a:ext cx="858391" cy="74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A2A8D2-63F0-4F20-937E-953A5AD1311F}"/>
              </a:ext>
            </a:extLst>
          </p:cNvPr>
          <p:cNvSpPr txBox="1"/>
          <p:nvPr/>
        </p:nvSpPr>
        <p:spPr>
          <a:xfrm>
            <a:off x="8496300" y="4817031"/>
            <a:ext cx="1962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Convert data into text message</a:t>
            </a:r>
          </a:p>
          <a:p>
            <a:endParaRPr lang="en-SG" dirty="0"/>
          </a:p>
          <a:p>
            <a:r>
              <a:rPr lang="en-SG" dirty="0"/>
              <a:t>Send message to telegram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930D96-A193-48D8-AF71-CF7B38852710}"/>
              </a:ext>
            </a:extLst>
          </p:cNvPr>
          <p:cNvSpPr/>
          <p:nvPr/>
        </p:nvSpPr>
        <p:spPr>
          <a:xfrm>
            <a:off x="476250" y="4695825"/>
            <a:ext cx="1695450" cy="1362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DCDC9B-01BD-4B90-B68A-640E4F1DE775}"/>
              </a:ext>
            </a:extLst>
          </p:cNvPr>
          <p:cNvSpPr/>
          <p:nvPr/>
        </p:nvSpPr>
        <p:spPr>
          <a:xfrm>
            <a:off x="-641798" y="5094030"/>
            <a:ext cx="39315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Owner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0E6D6B-8610-4F6B-9A9B-09466EA46483}"/>
              </a:ext>
            </a:extLst>
          </p:cNvPr>
          <p:cNvCxnSpPr/>
          <p:nvPr/>
        </p:nvCxnSpPr>
        <p:spPr>
          <a:xfrm flipH="1">
            <a:off x="2419350" y="5453062"/>
            <a:ext cx="223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5FD73F-1E30-4E7E-8769-618AFCD911A9}"/>
              </a:ext>
            </a:extLst>
          </p:cNvPr>
          <p:cNvSpPr txBox="1"/>
          <p:nvPr/>
        </p:nvSpPr>
        <p:spPr>
          <a:xfrm>
            <a:off x="2295524" y="4800898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Receive user/attendee details</a:t>
            </a:r>
          </a:p>
        </p:txBody>
      </p:sp>
    </p:spTree>
    <p:extLst>
      <p:ext uri="{BB962C8B-B14F-4D97-AF65-F5344CB8AC3E}">
        <p14:creationId xmlns:p14="http://schemas.microsoft.com/office/powerpoint/2010/main" val="161940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KENG MEI AGAPE</dc:creator>
  <cp:lastModifiedBy>CHAN KENG MEI AGAPE</cp:lastModifiedBy>
  <cp:revision>2</cp:revision>
  <dcterms:created xsi:type="dcterms:W3CDTF">2020-06-26T14:58:10Z</dcterms:created>
  <dcterms:modified xsi:type="dcterms:W3CDTF">2020-06-26T15:11:00Z</dcterms:modified>
</cp:coreProperties>
</file>