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66" r:id="rId12"/>
    <p:sldId id="262" r:id="rId13"/>
    <p:sldId id="267" r:id="rId14"/>
    <p:sldId id="263" r:id="rId15"/>
    <p:sldId id="264" r:id="rId16"/>
    <p:sldId id="265" r:id="rId17"/>
  </p:sldIdLst>
  <p:sldSz cx="18288000" cy="13898563"/>
  <p:notesSz cx="6858000" cy="9144000"/>
  <p:defaultTextStyle>
    <a:defPPr>
      <a:defRPr lang="en-US"/>
    </a:defPPr>
    <a:lvl1pPr marL="0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1pPr>
    <a:lvl2pPr marL="919547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2pPr>
    <a:lvl3pPr marL="1839094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3pPr>
    <a:lvl4pPr marL="2758641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4pPr>
    <a:lvl5pPr marL="3678188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5pPr>
    <a:lvl6pPr marL="4597735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6pPr>
    <a:lvl7pPr marL="5517282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7pPr>
    <a:lvl8pPr marL="6436829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8pPr>
    <a:lvl9pPr marL="7356376" algn="l" defTabSz="919547" rtl="0" eaLnBrk="1" latinLnBrk="0" hangingPunct="1">
      <a:defRPr sz="3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1014" autoAdjust="0"/>
  </p:normalViewPr>
  <p:slideViewPr>
    <p:cSldViewPr snapToGrid="0">
      <p:cViewPr varScale="1">
        <p:scale>
          <a:sx n="33" d="100"/>
          <a:sy n="33" d="100"/>
        </p:scale>
        <p:origin x="155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227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A28F-EE03-4273-B70A-B9BCFFB7D0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43000"/>
            <a:ext cx="4060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D3748-E9F6-4462-B6CB-452447768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2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1pPr>
    <a:lvl2pPr marL="919547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2pPr>
    <a:lvl3pPr marL="1839094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3pPr>
    <a:lvl4pPr marL="2758641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4pPr>
    <a:lvl5pPr marL="3678188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5pPr>
    <a:lvl6pPr marL="4597735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6pPr>
    <a:lvl7pPr marL="5517282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7pPr>
    <a:lvl8pPr marL="6436829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8pPr>
    <a:lvl9pPr marL="7356376" algn="l" defTabSz="1839094" rtl="0" eaLnBrk="1" latinLnBrk="0" hangingPunct="1">
      <a:defRPr sz="24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973138"/>
            <a:ext cx="4060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D3748-E9F6-4462-B6CB-452447768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2639" y="1625957"/>
            <a:ext cx="11237030" cy="5150516"/>
          </a:xfrm>
        </p:spPr>
        <p:txBody>
          <a:bodyPr bIns="0" anchor="b">
            <a:normAutofit/>
          </a:bodyPr>
          <a:lstStyle>
            <a:lvl1pPr algn="l"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639" y="7156413"/>
            <a:ext cx="11237030" cy="1981267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2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92638" y="667383"/>
            <a:ext cx="6172584" cy="6266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69407" y="1619215"/>
            <a:ext cx="1604010" cy="1020561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792639" y="7151015"/>
            <a:ext cx="1123703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8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886983" y="3743346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36057" y="1619218"/>
            <a:ext cx="2206054" cy="94438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6983" y="1619218"/>
            <a:ext cx="10602190" cy="94438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836056" y="1619218"/>
            <a:ext cx="0" cy="944382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0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86983" y="3743346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9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2" y="3559009"/>
            <a:ext cx="11234004" cy="3826158"/>
          </a:xfrm>
        </p:spPr>
        <p:txBody>
          <a:bodyPr anchor="b">
            <a:normAutofit/>
          </a:bodyPr>
          <a:lstStyle>
            <a:lvl1pPr algn="l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4" y="7713715"/>
            <a:ext cx="11234004" cy="2052823"/>
          </a:xfrm>
        </p:spPr>
        <p:txBody>
          <a:bodyPr tIns="91440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86982" y="7711260"/>
            <a:ext cx="112340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4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3" y="1631208"/>
            <a:ext cx="13142686" cy="21468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6981" y="4081484"/>
            <a:ext cx="6251742" cy="69666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8364" y="4081485"/>
            <a:ext cx="6251304" cy="69666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86983" y="3743346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886983" y="3743346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2" y="1629736"/>
            <a:ext cx="13142688" cy="21407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2" y="4092862"/>
            <a:ext cx="6251532" cy="162523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6982" y="5723724"/>
            <a:ext cx="6251532" cy="53593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78364" y="4099862"/>
            <a:ext cx="6251304" cy="162583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78364" y="5718092"/>
            <a:ext cx="6251304" cy="5344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886983" y="3743346"/>
            <a:ext cx="131426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84" y="1619216"/>
            <a:ext cx="4851900" cy="455405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3312" y="1619217"/>
            <a:ext cx="7656356" cy="944167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8085" y="6496316"/>
            <a:ext cx="4854738" cy="4556210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883496" y="6496314"/>
            <a:ext cx="48465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7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993003" y="977179"/>
            <a:ext cx="7022774" cy="10435273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297" y="2289094"/>
            <a:ext cx="6489870" cy="3709899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80256" y="2274970"/>
            <a:ext cx="4469996" cy="783557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6984" y="6375731"/>
            <a:ext cx="6480572" cy="40608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73328" y="11085325"/>
            <a:ext cx="6504840" cy="64876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75061" y="645766"/>
            <a:ext cx="6503106" cy="6504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82562" y="6370894"/>
            <a:ext cx="648402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3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085128"/>
            <a:ext cx="18288000" cy="826763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12352765"/>
            <a:ext cx="18288002" cy="157007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12364669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6983" y="1630458"/>
            <a:ext cx="13142686" cy="2126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6983" y="4085127"/>
            <a:ext cx="13142686" cy="699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93084" y="669536"/>
            <a:ext cx="4736584" cy="626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6982" y="667383"/>
            <a:ext cx="8068008" cy="626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450" y="1619215"/>
            <a:ext cx="1591492" cy="10205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56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7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200" indent="-457200" algn="l" defTabSz="1371600" rtl="0" eaLnBrk="1" latinLnBrk="0" hangingPunct="1">
        <a:lnSpc>
          <a:spcPct val="120000"/>
        </a:lnSpc>
        <a:spcBef>
          <a:spcPts val="2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716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2860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2004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114800" indent="-457200" algn="l" defTabSz="13716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Title:</a:t>
            </a:r>
            <a:r>
              <a:rPr lang="en-US" dirty="0" smtClean="0"/>
              <a:t> Uber Fares Dataset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Introduction to Big Data Analytics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day of week ,</a:t>
            </a:r>
            <a:r>
              <a:rPr lang="en-US" sz="4400" dirty="0" smtClean="0"/>
              <a:t>month</a:t>
            </a:r>
            <a:r>
              <a:rPr lang="en-US" sz="4400" dirty="0"/>
              <a:t>, day of week </a:t>
            </a:r>
            <a:r>
              <a:rPr lang="en-US" sz="4400" dirty="0" err="1" smtClean="0"/>
              <a:t>pickup_datetime</a:t>
            </a:r>
            <a:r>
              <a:rPr lang="en-US" sz="4400" dirty="0" smtClean="0"/>
              <a:t> </a:t>
            </a:r>
            <a:r>
              <a:rPr lang="en-US" sz="4400" dirty="0"/>
              <a:t>and also check ever month profit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877"/>
            <a:ext cx="4129547" cy="707936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8" y="4394877"/>
            <a:ext cx="6162511" cy="707936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059" y="6282813"/>
            <a:ext cx="7995941" cy="41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983" y="442453"/>
            <a:ext cx="13142686" cy="1858296"/>
          </a:xfrm>
        </p:spPr>
        <p:txBody>
          <a:bodyPr>
            <a:normAutofit/>
          </a:bodyPr>
          <a:lstStyle/>
          <a:p>
            <a:r>
              <a:rPr lang="en-US" sz="4000" b="1" u="sng" dirty="0" smtClean="0"/>
              <a:t>Display the first 5 rows of the dataset</a:t>
            </a:r>
            <a:endParaRPr lang="en-US" sz="4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86440"/>
            <a:ext cx="18288001" cy="11312123"/>
          </a:xfrm>
        </p:spPr>
      </p:pic>
    </p:spTree>
    <p:extLst>
      <p:ext uri="{BB962C8B-B14F-4D97-AF65-F5344CB8AC3E}">
        <p14:creationId xmlns:p14="http://schemas.microsoft.com/office/powerpoint/2010/main" val="8165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Power BI Dashboard </a:t>
            </a:r>
            <a:r>
              <a:rPr lang="en-US" b="1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Dashboard Highlights:</a:t>
            </a:r>
            <a:endParaRPr lang="en-US" dirty="0"/>
          </a:p>
          <a:p>
            <a:r>
              <a:rPr lang="en-US" dirty="0"/>
              <a:t>Time series: Fares across days/months.</a:t>
            </a:r>
          </a:p>
          <a:p>
            <a:r>
              <a:rPr lang="en-US" dirty="0"/>
              <a:t>Map visuals showing pickup density.</a:t>
            </a:r>
          </a:p>
          <a:p>
            <a:r>
              <a:rPr lang="en-US" dirty="0"/>
              <a:t>Interactive slicers and filters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Screenshot  add below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23" y="4081484"/>
            <a:ext cx="9149277" cy="8100684"/>
          </a:xfrm>
        </p:spPr>
      </p:pic>
    </p:spTree>
    <p:extLst>
      <p:ext uri="{BB962C8B-B14F-4D97-AF65-F5344CB8AC3E}">
        <p14:creationId xmlns:p14="http://schemas.microsoft.com/office/powerpoint/2010/main" val="27632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fare </a:t>
            </a:r>
            <a:r>
              <a:rPr lang="en-US" sz="5400" dirty="0" err="1" smtClean="0"/>
              <a:t>uber</a:t>
            </a:r>
            <a:r>
              <a:rPr lang="en-US" sz="5400" dirty="0" smtClean="0"/>
              <a:t> dataset dashboard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1059"/>
            <a:ext cx="18288000" cy="8259096"/>
          </a:xfrm>
        </p:spPr>
      </p:pic>
    </p:spTree>
    <p:extLst>
      <p:ext uri="{BB962C8B-B14F-4D97-AF65-F5344CB8AC3E}">
        <p14:creationId xmlns:p14="http://schemas.microsoft.com/office/powerpoint/2010/main" val="3828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Key </a:t>
            </a:r>
            <a:r>
              <a:rPr lang="en-US" b="1" u="sng" dirty="0" smtClean="0"/>
              <a:t>Findings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685" y="5767849"/>
            <a:ext cx="7202456" cy="4762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Insights Discovered:</a:t>
            </a:r>
            <a:endParaRPr lang="en-US" sz="3200" dirty="0"/>
          </a:p>
          <a:p>
            <a:r>
              <a:rPr lang="en-US" sz="3200" dirty="0"/>
              <a:t>Fares increase with distance but not linearly.</a:t>
            </a:r>
          </a:p>
          <a:p>
            <a:r>
              <a:rPr lang="en-US" sz="3200" dirty="0"/>
              <a:t>Evening hours are the busiest.</a:t>
            </a:r>
          </a:p>
          <a:p>
            <a:r>
              <a:rPr lang="en-US" sz="3200" dirty="0"/>
              <a:t>Urban areas have the highest ride concentration.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98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Recommendations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Based on the Analysis:</a:t>
            </a:r>
            <a:endParaRPr lang="en-US" sz="3200" dirty="0"/>
          </a:p>
          <a:p>
            <a:r>
              <a:rPr lang="en-US" sz="3200" dirty="0"/>
              <a:t>Apply surge pricing during peak hours.</a:t>
            </a:r>
          </a:p>
          <a:p>
            <a:r>
              <a:rPr lang="en-US" sz="3200" dirty="0"/>
              <a:t>Target low-ride zones with promotions.</a:t>
            </a:r>
          </a:p>
          <a:p>
            <a:r>
              <a:rPr lang="en-US" sz="3200" dirty="0"/>
              <a:t>Investigate frequent outliers for fraud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03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Wrap-up:</a:t>
            </a:r>
            <a:endParaRPr lang="en-US" sz="3200" dirty="0"/>
          </a:p>
          <a:p>
            <a:r>
              <a:rPr lang="en-US" sz="3200" dirty="0"/>
              <a:t>Data-driven insights support pricing and planning.</a:t>
            </a:r>
          </a:p>
          <a:p>
            <a:r>
              <a:rPr lang="en-US" sz="3200" dirty="0"/>
              <a:t>Python prepped the data; Power BI visualized insights.</a:t>
            </a:r>
          </a:p>
          <a:p>
            <a:r>
              <a:rPr lang="en-US" sz="3200" dirty="0"/>
              <a:t>Future work: Integrate weather or traffic data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31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Names:twakira</a:t>
            </a:r>
            <a:r>
              <a:rPr lang="en-US" sz="3600" dirty="0" smtClean="0"/>
              <a:t> Agape gift</a:t>
            </a:r>
            <a:br>
              <a:rPr lang="en-US" sz="3600" dirty="0" smtClean="0"/>
            </a:br>
            <a:r>
              <a:rPr lang="en-US" sz="3600" dirty="0" smtClean="0"/>
              <a:t>id: 27320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639" y="7728155"/>
            <a:ext cx="13170896" cy="29496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Assignment date: 22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july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2025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Instructor: Eric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Maniraguha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| eric.maniraguha@auca.ac.rw | LinkedIn Profile</a:t>
            </a:r>
          </a:p>
        </p:txBody>
      </p:sp>
    </p:spTree>
    <p:extLst>
      <p:ext uri="{BB962C8B-B14F-4D97-AF65-F5344CB8AC3E}">
        <p14:creationId xmlns:p14="http://schemas.microsoft.com/office/powerpoint/2010/main" val="24340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Content:</a:t>
            </a:r>
            <a:endParaRPr lang="en-US" sz="3200" dirty="0"/>
          </a:p>
          <a:p>
            <a:r>
              <a:rPr lang="en-US" sz="3200" dirty="0"/>
              <a:t>Goal: Analyze Uber ride data using Python and Power BI.</a:t>
            </a:r>
          </a:p>
          <a:p>
            <a:r>
              <a:rPr lang="en-US" sz="3200" dirty="0"/>
              <a:t>Dataset includes fare prices, timestamps, and geographic info.</a:t>
            </a:r>
          </a:p>
          <a:p>
            <a:r>
              <a:rPr lang="en-US" sz="3200" dirty="0"/>
              <a:t>Tools:</a:t>
            </a:r>
          </a:p>
          <a:p>
            <a:pPr lvl="1"/>
            <a:r>
              <a:rPr lang="en-US" b="1" dirty="0"/>
              <a:t>Python (VS Code):</a:t>
            </a:r>
            <a:r>
              <a:rPr lang="en-US" dirty="0"/>
              <a:t> Data cleaning and EDA.</a:t>
            </a:r>
          </a:p>
          <a:p>
            <a:pPr lvl="1"/>
            <a:r>
              <a:rPr lang="en-US" b="1" dirty="0"/>
              <a:t>Power BI:</a:t>
            </a:r>
            <a:r>
              <a:rPr lang="en-US" dirty="0"/>
              <a:t> Visualizations and dashboard creation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Methodology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685" y="5484166"/>
            <a:ext cx="7202456" cy="49576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Steps Taken:</a:t>
            </a:r>
            <a:endParaRPr lang="en-US" sz="2400" dirty="0"/>
          </a:p>
          <a:p>
            <a:r>
              <a:rPr lang="en-US" sz="2400" dirty="0"/>
              <a:t>Downloaded dataset from </a:t>
            </a:r>
            <a:r>
              <a:rPr lang="en-US" sz="2400" dirty="0" err="1"/>
              <a:t>Kaggle</a:t>
            </a:r>
            <a:r>
              <a:rPr lang="en-US" sz="2400" dirty="0"/>
              <a:t>.</a:t>
            </a:r>
          </a:p>
          <a:p>
            <a:r>
              <a:rPr lang="en-US" sz="2400" dirty="0"/>
              <a:t>Loaded into Python using Pandas.</a:t>
            </a:r>
          </a:p>
          <a:p>
            <a:r>
              <a:rPr lang="en-US" sz="2400" dirty="0"/>
              <a:t>Cleaned missing values &amp; parsed </a:t>
            </a:r>
            <a:r>
              <a:rPr lang="en-US" sz="2400" dirty="0" err="1"/>
              <a:t>datetime</a:t>
            </a:r>
            <a:r>
              <a:rPr lang="en-US" sz="2400" dirty="0"/>
              <a:t>.</a:t>
            </a:r>
          </a:p>
          <a:p>
            <a:r>
              <a:rPr lang="en-US" sz="2400" dirty="0"/>
              <a:t>Engineered new features (hour, day, weekday).</a:t>
            </a:r>
          </a:p>
          <a:p>
            <a:r>
              <a:rPr lang="en-US" sz="2400" dirty="0"/>
              <a:t>Exported cleaned CSV for Power BI.</a:t>
            </a:r>
          </a:p>
          <a:p>
            <a:r>
              <a:rPr lang="en-US" sz="2400" dirty="0"/>
              <a:t>Built interactive dashboard in Power BI.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78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Cleaning </a:t>
            </a:r>
            <a:r>
              <a:rPr lang="en-US" b="1" u="sng" dirty="0" smtClean="0"/>
              <a:t>Process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Actions </a:t>
            </a:r>
            <a:r>
              <a:rPr lang="en-US" b="1" dirty="0"/>
              <a:t>Performed:</a:t>
            </a:r>
            <a:endParaRPr lang="en-US" dirty="0"/>
          </a:p>
          <a:p>
            <a:r>
              <a:rPr lang="en-US" dirty="0"/>
              <a:t>Dropped rows with missing fare or timestamps.</a:t>
            </a:r>
          </a:p>
          <a:p>
            <a:r>
              <a:rPr lang="en-US" dirty="0"/>
              <a:t>Parsed pickup </a:t>
            </a:r>
            <a:r>
              <a:rPr lang="en-US" dirty="0" err="1"/>
              <a:t>datetime</a:t>
            </a:r>
            <a:r>
              <a:rPr lang="en-US" dirty="0"/>
              <a:t> into time columns.</a:t>
            </a:r>
          </a:p>
          <a:p>
            <a:r>
              <a:rPr lang="en-US" dirty="0"/>
              <a:t>Removed unrealistic outliers (e.g., negative fares).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723" y="4081485"/>
            <a:ext cx="9149277" cy="8189174"/>
          </a:xfrm>
        </p:spPr>
      </p:pic>
    </p:spTree>
    <p:extLst>
      <p:ext uri="{BB962C8B-B14F-4D97-AF65-F5344CB8AC3E}">
        <p14:creationId xmlns:p14="http://schemas.microsoft.com/office/powerpoint/2010/main" val="19745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Exploratory Data Analysis (EDA</a:t>
            </a:r>
            <a:r>
              <a:rPr lang="en-US" b="1" u="sng" dirty="0" smtClean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86981" y="4199471"/>
            <a:ext cx="6251742" cy="6966629"/>
          </a:xfrm>
        </p:spPr>
        <p:txBody>
          <a:bodyPr>
            <a:noAutofit/>
          </a:bodyPr>
          <a:lstStyle/>
          <a:p>
            <a:r>
              <a:rPr lang="en-US" sz="1800" b="1" dirty="0"/>
              <a:t>Statistical Analysis in Python:</a:t>
            </a:r>
            <a:endParaRPr lang="en-US" sz="1800" dirty="0"/>
          </a:p>
          <a:p>
            <a:r>
              <a:rPr lang="en-US" sz="1800" dirty="0"/>
              <a:t>Calculated mean, median, mode, </a:t>
            </a:r>
            <a:r>
              <a:rPr lang="en-US" sz="1800" dirty="0" err="1"/>
              <a:t>std</a:t>
            </a:r>
            <a:r>
              <a:rPr lang="en-US" sz="1800" dirty="0"/>
              <a:t> dev.</a:t>
            </a:r>
          </a:p>
          <a:p>
            <a:r>
              <a:rPr lang="en-US" sz="1800" dirty="0"/>
              <a:t>Outliers identified using IQR.</a:t>
            </a:r>
          </a:p>
          <a:p>
            <a:r>
              <a:rPr lang="en-US" sz="1800" dirty="0"/>
              <a:t>Explored fare distribution.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81" y="6341806"/>
            <a:ext cx="15401019" cy="5191433"/>
          </a:xfrm>
        </p:spPr>
      </p:pic>
    </p:spTree>
    <p:extLst>
      <p:ext uri="{BB962C8B-B14F-4D97-AF65-F5344CB8AC3E}">
        <p14:creationId xmlns:p14="http://schemas.microsoft.com/office/powerpoint/2010/main" val="28518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Ride Frequency </a:t>
            </a:r>
            <a:r>
              <a:rPr lang="en-US" b="1" u="sng" dirty="0" smtClean="0"/>
              <a:t>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685" y="5767849"/>
            <a:ext cx="7202456" cy="4703506"/>
          </a:xfrm>
        </p:spPr>
        <p:txBody>
          <a:bodyPr>
            <a:noAutofit/>
          </a:bodyPr>
          <a:lstStyle/>
          <a:p>
            <a:r>
              <a:rPr lang="en-US" sz="3200" b="1" dirty="0"/>
              <a:t>Time-based Insights:</a:t>
            </a:r>
          </a:p>
          <a:p>
            <a:r>
              <a:rPr lang="en-US" sz="3200" b="1" dirty="0"/>
              <a:t>Most rides occur during 5 PM - 8 PM.</a:t>
            </a:r>
          </a:p>
          <a:p>
            <a:r>
              <a:rPr lang="en-US" sz="3200" b="1" dirty="0"/>
              <a:t>Weekends show higher ride frequency</a:t>
            </a:r>
            <a:r>
              <a:rPr lang="en-US" sz="3200" b="1" dirty="0" smtClean="0"/>
              <a:t>.</a:t>
            </a:r>
            <a:endParaRPr lang="en-US" sz="3200" b="1" dirty="0"/>
          </a:p>
          <a:p>
            <a:r>
              <a:rPr lang="en-US" sz="3200" b="1" dirty="0" smtClean="0"/>
              <a:t>Screenshot added below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09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fare_distribution_histogram</a:t>
            </a:r>
            <a:r>
              <a:rPr lang="en-US" sz="3200" dirty="0" smtClean="0"/>
              <a:t> </a:t>
            </a:r>
            <a:r>
              <a:rPr lang="en-US" sz="3200" dirty="0"/>
              <a:t>and count day of week by </a:t>
            </a:r>
            <a:r>
              <a:rPr lang="en-US" sz="3200" dirty="0" err="1"/>
              <a:t>fare_amount</a:t>
            </a:r>
            <a:r>
              <a:rPr lang="en-US" sz="3200" dirty="0"/>
              <a:t> and </a:t>
            </a:r>
            <a:r>
              <a:rPr lang="en-US" sz="3200" dirty="0" err="1"/>
              <a:t>day_of_week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663" y="6001544"/>
            <a:ext cx="6251575" cy="312578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5769855"/>
            <a:ext cx="6249988" cy="3589166"/>
          </a:xfrm>
        </p:spPr>
      </p:pic>
    </p:spTree>
    <p:extLst>
      <p:ext uri="{BB962C8B-B14F-4D97-AF65-F5344CB8AC3E}">
        <p14:creationId xmlns:p14="http://schemas.microsoft.com/office/powerpoint/2010/main" val="41751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 of </a:t>
            </a:r>
            <a:r>
              <a:rPr lang="en-US" sz="4000" dirty="0" err="1"/>
              <a:t>fare_Amount</a:t>
            </a:r>
            <a:r>
              <a:rPr lang="en-US" sz="4000" dirty="0"/>
              <a:t> By hour and sum of </a:t>
            </a:r>
            <a:r>
              <a:rPr lang="en-US" sz="4000" dirty="0" err="1"/>
              <a:t>Fare_amount</a:t>
            </a:r>
            <a:r>
              <a:rPr lang="en-US" sz="4000" dirty="0"/>
              <a:t> by month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81486"/>
            <a:ext cx="9139238" cy="6966626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74" y="4081486"/>
            <a:ext cx="8908026" cy="6966625"/>
          </a:xfrm>
        </p:spPr>
      </p:pic>
    </p:spTree>
    <p:extLst>
      <p:ext uri="{BB962C8B-B14F-4D97-AF65-F5344CB8AC3E}">
        <p14:creationId xmlns:p14="http://schemas.microsoft.com/office/powerpoint/2010/main" val="15651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</TotalTime>
  <Words>336</Words>
  <Application>Microsoft Office PowerPoint</Application>
  <PresentationFormat>Custom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Title: Uber Fares Dataset Analysis</vt:lpstr>
      <vt:lpstr>Names:twakira Agape gift id: 27320</vt:lpstr>
      <vt:lpstr>Introduction </vt:lpstr>
      <vt:lpstr>Methodology</vt:lpstr>
      <vt:lpstr>Data Cleaning Process</vt:lpstr>
      <vt:lpstr>Exploratory Data Analysis (EDA)</vt:lpstr>
      <vt:lpstr>Ride Frequency Analysis</vt:lpstr>
      <vt:lpstr>fare_distribution_histogram and count day of week by fare_amount and day_of_week</vt:lpstr>
      <vt:lpstr>Average of fare_Amount By hour and sum of Fare_amount by month</vt:lpstr>
      <vt:lpstr>day of week ,month, day of week pickup_datetime and also check ever month profit</vt:lpstr>
      <vt:lpstr>Display the first 5 rows of the dataset</vt:lpstr>
      <vt:lpstr>Power BI Dashboard Overview</vt:lpstr>
      <vt:lpstr>The fare uber dataset dashboard</vt:lpstr>
      <vt:lpstr>Key Findings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 Uber Fares Dataset Analysis</dc:title>
  <dc:creator>ifix</dc:creator>
  <cp:lastModifiedBy>ifix</cp:lastModifiedBy>
  <cp:revision>12</cp:revision>
  <dcterms:created xsi:type="dcterms:W3CDTF">2025-07-23T21:58:17Z</dcterms:created>
  <dcterms:modified xsi:type="dcterms:W3CDTF">2025-07-25T22:49:39Z</dcterms:modified>
</cp:coreProperties>
</file>