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2"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87" autoAdjust="0"/>
    <p:restoredTop sz="94619" autoAdjust="0"/>
  </p:normalViewPr>
  <p:slideViewPr>
    <p:cSldViewPr snapToGrid="0">
      <p:cViewPr varScale="1">
        <p:scale>
          <a:sx n="62" d="100"/>
          <a:sy n="62" d="100"/>
        </p:scale>
        <p:origin x="2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Oscars, Ratings, &amp; Films – Oh PY!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Project Team: Lauren Parrish, zehra tokatli, Chase Webb</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954107"/>
          </a:xfrm>
          <a:prstGeom prst="rect">
            <a:avLst/>
          </a:prstGeom>
          <a:noFill/>
        </p:spPr>
        <p:txBody>
          <a:bodyPr wrap="square" rtlCol="0">
            <a:spAutoFit/>
          </a:bodyPr>
          <a:lstStyle/>
          <a:p>
            <a:r>
              <a:rPr lang="en-US" sz="1400" dirty="0"/>
              <a:t>It seems like a bygone activity of yesteryear, but yes people did go to movie theaters. With the advent of streaming services and well Covid, most of us are enjoying film from the comfort of our couch.  We have many movie options! How do we know if what we select is “quality” and if something is “quality” is it something the average streamer really wants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46648" y="2873593"/>
            <a:ext cx="7540208" cy="523220"/>
          </a:xfrm>
          <a:prstGeom prst="rect">
            <a:avLst/>
          </a:prstGeom>
          <a:noFill/>
        </p:spPr>
        <p:txBody>
          <a:bodyPr wrap="square" rtlCol="0">
            <a:spAutoFit/>
          </a:bodyPr>
          <a:lstStyle/>
          <a:p>
            <a:r>
              <a:rPr lang="en-US" sz="1400" dirty="0"/>
              <a:t>We extracted data from an Academy Awards Database and a Streaming Services database to try and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333875" y="3650945"/>
            <a:ext cx="7106874" cy="13454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Do award winning films actually have high user ratings?</a:t>
            </a: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awards impact film popularity on streaming services?</a:t>
            </a:r>
            <a:endParaRPr lang="en-US" sz="14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award winning directors receive higher ratings?</a:t>
            </a:r>
            <a:endParaRPr lang="en-US" sz="14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films with winning soundtracks have higher popularity?</a:t>
            </a:r>
            <a:endParaRPr lang="en-US" sz="1400"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251349"/>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341152"/>
            <a:ext cx="7540208"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Franklin Gothic Book" panose="020F0502020204030204"/>
              </a:rPr>
              <a:t>The team leveraged a csv database from Kaggle containing streaming services which included film names, user ratings, service providers,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742950" lvl="1" indent="-285750">
              <a:buFont typeface="Arial" panose="020B0604020202020204" pitchFamily="34" charset="0"/>
              <a:buChar char="•"/>
            </a:pPr>
            <a:r>
              <a:rPr lang="en-US" sz="1400" dirty="0">
                <a:solidFill>
                  <a:srgbClr val="0070C0"/>
                </a:solidFill>
                <a:latin typeface="Franklin Gothic Book" panose="020F0502020204030204"/>
              </a:rPr>
              <a:t>https://www.kaggle.com/ruchi798/movies-on-netflix-prime-video-hulu-and-disney </a:t>
            </a:r>
          </a:p>
          <a:p>
            <a:endParaRPr lang="en-US" sz="1400" dirty="0">
              <a:solidFill>
                <a:prstClr val="black"/>
              </a:solidFill>
              <a:latin typeface="Franklin Gothic Book" panose="020F0502020204030204"/>
            </a:endParaRPr>
          </a:p>
          <a:p>
            <a:r>
              <a:rPr lang="en-US" sz="1400" dirty="0">
                <a:solidFill>
                  <a:prstClr val="black"/>
                </a:solidFill>
                <a:latin typeface="Franklin Gothic Book" panose="020F0502020204030204"/>
              </a:rPr>
              <a:t>The second source was  JSON database from </a:t>
            </a:r>
            <a:r>
              <a:rPr lang="en-US" sz="1400" dirty="0" err="1">
                <a:solidFill>
                  <a:prstClr val="black"/>
                </a:solidFill>
                <a:latin typeface="Franklin Gothic Book" panose="020F0502020204030204"/>
              </a:rPr>
              <a:t>DataHub</a:t>
            </a:r>
            <a:r>
              <a:rPr lang="en-US" sz="1400" dirty="0">
                <a:solidFill>
                  <a:prstClr val="black"/>
                </a:solidFill>
                <a:latin typeface="Franklin Gothic Book" panose="020F0502020204030204"/>
              </a:rPr>
              <a:t> containing Oscar nominees and winners. </a:t>
            </a:r>
          </a:p>
          <a:p>
            <a:endParaRPr lang="en-US" sz="1400" dirty="0">
              <a:solidFill>
                <a:prstClr val="black"/>
              </a:solidFill>
              <a:latin typeface="Franklin Gothic Book" panose="020F0502020204030204"/>
            </a:endParaRPr>
          </a:p>
          <a:p>
            <a:pPr marL="742950" lvl="1" indent="-285750">
              <a:buFont typeface="Arial" panose="020B0604020202020204" pitchFamily="34" charset="0"/>
              <a:buChar char="•"/>
            </a:pPr>
            <a:r>
              <a:rPr lang="en-US" sz="1400" dirty="0">
                <a:solidFill>
                  <a:srgbClr val="0070C0"/>
                </a:solidFill>
                <a:latin typeface="Franklin Gothic Book" panose="020F0502020204030204"/>
              </a:rPr>
              <a:t>https://datahub.io/rufuspollock/oscars-nominees-and-winners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3853741"/>
            <a:ext cx="7540208" cy="523220"/>
          </a:xfrm>
          <a:prstGeom prst="rect">
            <a:avLst/>
          </a:prstGeom>
          <a:noFill/>
        </p:spPr>
        <p:txBody>
          <a:bodyPr wrap="square" rtlCol="0">
            <a:spAutoFit/>
          </a:bodyPr>
          <a:lstStyle/>
          <a:p>
            <a:r>
              <a:rPr lang="en-US" sz="1400" dirty="0"/>
              <a:t>Both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163409" y="1695946"/>
            <a:ext cx="7540208"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1230781"/>
            <a:ext cx="4050791" cy="369332"/>
          </a:xfrm>
          <a:prstGeom prst="rect">
            <a:avLst/>
          </a:prstGeom>
          <a:noFill/>
        </p:spPr>
        <p:txBody>
          <a:bodyPr wrap="square" rtlCol="0">
            <a:spAutoFit/>
          </a:bodyPr>
          <a:lstStyle/>
          <a:p>
            <a:r>
              <a:rPr lang="en-US" b="1" dirty="0"/>
              <a:t>Summary of Streaming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40332" y="4275484"/>
            <a:ext cx="4050791" cy="369332"/>
          </a:xfrm>
          <a:prstGeom prst="rect">
            <a:avLst/>
          </a:prstGeom>
          <a:noFill/>
        </p:spPr>
        <p:txBody>
          <a:bodyPr wrap="square" rtlCol="0">
            <a:spAutoFit/>
          </a:bodyPr>
          <a:lstStyle/>
          <a:p>
            <a:r>
              <a:rPr lang="en-US"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40332" y="4740649"/>
            <a:ext cx="7463285" cy="954107"/>
          </a:xfrm>
          <a:prstGeom prst="rect">
            <a:avLst/>
          </a:prstGeom>
          <a:noFill/>
        </p:spPr>
        <p:txBody>
          <a:bodyPr wrap="square" rtlCol="0">
            <a:spAutoFit/>
          </a:bodyPr>
          <a:lstStyle/>
          <a:p>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4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1694438"/>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Identify unique fields;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 music categories;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 short film categories;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 scientific/technical award categories;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similarities for cinematography, art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Identify winning actors;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Identify winning best pictures.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954107"/>
          </a:xfrm>
          <a:prstGeom prst="rect">
            <a:avLst/>
          </a:prstGeom>
          <a:noFill/>
        </p:spPr>
        <p:txBody>
          <a:bodyPr wrap="square" rtlCol="0">
            <a:spAutoFit/>
          </a:bodyPr>
          <a:lstStyle/>
          <a:p>
            <a:pPr>
              <a:defRP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30777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prstClr val="black"/>
                </a:solidFill>
                <a:latin typeface="Franklin Gothic Book" panose="020F0502020204030204"/>
              </a:rPr>
              <a:t>Text</a:t>
            </a: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Heading:</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Heading:</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Text</a:t>
            </a:r>
          </a:p>
        </p:txBody>
      </p:sp>
    </p:spTree>
    <p:extLst>
      <p:ext uri="{BB962C8B-B14F-4D97-AF65-F5344CB8AC3E}">
        <p14:creationId xmlns:p14="http://schemas.microsoft.com/office/powerpoint/2010/main" val="383811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236156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Conclusion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585278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224</TotalTime>
  <Words>485</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Broadway</vt:lpstr>
      <vt:lpstr>Calibri</vt:lpstr>
      <vt:lpstr>Franklin Gothic Book</vt:lpstr>
      <vt:lpstr>Symbol</vt:lpstr>
      <vt:lpstr>1_RetrospectVTI</vt:lpstr>
      <vt:lpstr>Oscars, Ratings, &amp; Films – Oh PY!</vt:lpstr>
      <vt:lpstr>Background: </vt:lpstr>
      <vt:lpstr>Extraction: </vt:lpstr>
      <vt:lpstr>Transformation: </vt:lpstr>
      <vt:lpstr>Transformation: </vt:lpstr>
      <vt:lpstr>Transformation: </vt:lpstr>
      <vt:lpstr>Loading: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Lauren Parrish</cp:lastModifiedBy>
  <cp:revision>12</cp:revision>
  <dcterms:created xsi:type="dcterms:W3CDTF">2021-03-18T15:10:22Z</dcterms:created>
  <dcterms:modified xsi:type="dcterms:W3CDTF">2021-03-20T16:33:56Z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