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sldIdLst>
    <p:sldId id="256" r:id="rId2"/>
    <p:sldId id="267" r:id="rId3"/>
    <p:sldId id="266" r:id="rId4"/>
    <p:sldId id="268" r:id="rId5"/>
    <p:sldId id="269" r:id="rId6"/>
    <p:sldId id="260" r:id="rId7"/>
    <p:sldId id="262" r:id="rId8"/>
    <p:sldId id="270" r:id="rId9"/>
    <p:sldId id="264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32840FB-4F3F-425C-8BE4-86A7E2B843D8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2CA8370-5FF6-4DA0-9B25-F3B405631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724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40FB-4F3F-425C-8BE4-86A7E2B843D8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8370-5FF6-4DA0-9B25-F3B405631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02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40FB-4F3F-425C-8BE4-86A7E2B843D8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8370-5FF6-4DA0-9B25-F3B405631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49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40FB-4F3F-425C-8BE4-86A7E2B843D8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8370-5FF6-4DA0-9B25-F3B405631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10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32840FB-4F3F-425C-8BE4-86A7E2B843D8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2CA8370-5FF6-4DA0-9B25-F3B405631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664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40FB-4F3F-425C-8BE4-86A7E2B843D8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8370-5FF6-4DA0-9B25-F3B405631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46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40FB-4F3F-425C-8BE4-86A7E2B843D8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8370-5FF6-4DA0-9B25-F3B405631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73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40FB-4F3F-425C-8BE4-86A7E2B843D8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8370-5FF6-4DA0-9B25-F3B405631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63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40FB-4F3F-425C-8BE4-86A7E2B843D8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8370-5FF6-4DA0-9B25-F3B405631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63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40FB-4F3F-425C-8BE4-86A7E2B843D8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CA8370-5FF6-4DA0-9B25-F3B40563199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544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32840FB-4F3F-425C-8BE4-86A7E2B843D8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CA8370-5FF6-4DA0-9B25-F3B40563199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847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32840FB-4F3F-425C-8BE4-86A7E2B843D8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2CA8370-5FF6-4DA0-9B25-F3B405631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an.r-project.org/bin/windows/bas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7" Type="http://schemas.openxmlformats.org/officeDocument/2006/relationships/image" Target="../media/image12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tmp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1340DB-26EF-457F-8818-AC1E00A23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3386" y="1948642"/>
            <a:ext cx="9312677" cy="2574527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CAP-787</a:t>
            </a:r>
            <a:b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TOOLBOX</a:t>
            </a:r>
            <a:b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(CA-1)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8BDF67F-AA02-4B4F-9A83-E229BC416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3386" y="4523169"/>
            <a:ext cx="3556987" cy="938816"/>
          </a:xfrm>
        </p:spPr>
        <p:txBody>
          <a:bodyPr>
            <a:norm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</a:p>
          <a:p>
            <a:pPr algn="ctr"/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APASH ROY (23550)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165A32-921B-4581-AD7C-1636E8F58A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1" t="14124" r="10049" b="13968"/>
          <a:stretch/>
        </p:blipFill>
        <p:spPr>
          <a:xfrm>
            <a:off x="222564" y="124287"/>
            <a:ext cx="2709403" cy="1154097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CCB386F-5DA8-4E8F-B980-12AA772D3234}"/>
              </a:ext>
            </a:extLst>
          </p:cNvPr>
          <p:cNvSpPr txBox="1">
            <a:spLocks/>
          </p:cNvSpPr>
          <p:nvPr/>
        </p:nvSpPr>
        <p:spPr>
          <a:xfrm>
            <a:off x="6844683" y="4225770"/>
            <a:ext cx="5149049" cy="24724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DB9F202-ACD5-4BFF-B935-994E4A0B3DB0}"/>
              </a:ext>
            </a:extLst>
          </p:cNvPr>
          <p:cNvSpPr txBox="1">
            <a:spLocks/>
          </p:cNvSpPr>
          <p:nvPr/>
        </p:nvSpPr>
        <p:spPr>
          <a:xfrm>
            <a:off x="7640714" y="4225770"/>
            <a:ext cx="3095350" cy="1258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YASH AGARWAL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MCA-DE566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RDE566A03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12000323</a:t>
            </a:r>
          </a:p>
        </p:txBody>
      </p:sp>
    </p:spTree>
    <p:extLst>
      <p:ext uri="{BB962C8B-B14F-4D97-AF65-F5344CB8AC3E}">
        <p14:creationId xmlns:p14="http://schemas.microsoft.com/office/powerpoint/2010/main" val="996128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A99115-41DF-48E5-BAE3-D1A56DE739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7"/>
          <a:stretch/>
        </p:blipFill>
        <p:spPr>
          <a:xfrm>
            <a:off x="497149" y="497707"/>
            <a:ext cx="11203620" cy="59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0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5D5C-46B9-41D1-9C0F-0561F0208EAB}"/>
              </a:ext>
            </a:extLst>
          </p:cNvPr>
          <p:cNvSpPr txBox="1">
            <a:spLocks/>
          </p:cNvSpPr>
          <p:nvPr/>
        </p:nvSpPr>
        <p:spPr>
          <a:xfrm>
            <a:off x="1544715" y="1695478"/>
            <a:ext cx="8256233" cy="346704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</a:p>
          <a:p>
            <a:pPr algn="ctr"/>
            <a:r>
              <a:rPr lang="en-IN" sz="1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4.1.1</a:t>
            </a:r>
          </a:p>
        </p:txBody>
      </p:sp>
      <p:pic>
        <p:nvPicPr>
          <p:cNvPr id="3" name="Picture 6" descr="R Programming Language Logo, HD Png Download - kindpng">
            <a:extLst>
              <a:ext uri="{FF2B5EF4-FFF2-40B4-BE49-F238E27FC236}">
                <a16:creationId xmlns:a16="http://schemas.microsoft.com/office/drawing/2014/main" id="{B99ADDC1-E6BB-42BF-BA1B-E789722AF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981" y="4196687"/>
            <a:ext cx="2960313" cy="216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81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FE6F4A-1B8E-4E78-A941-522367D50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9" y="294350"/>
            <a:ext cx="11772437" cy="43575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587D92-0DC5-4687-8386-42421A251040}"/>
              </a:ext>
            </a:extLst>
          </p:cNvPr>
          <p:cNvSpPr/>
          <p:nvPr/>
        </p:nvSpPr>
        <p:spPr>
          <a:xfrm>
            <a:off x="226380" y="745724"/>
            <a:ext cx="3360199" cy="6747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FC3788-6817-4DBC-858B-48389E10C4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68"/>
          <a:stretch/>
        </p:blipFill>
        <p:spPr>
          <a:xfrm>
            <a:off x="10257146" y="4749292"/>
            <a:ext cx="1695157" cy="18143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0BB33D-C74E-47E3-B4FC-CC50203CB005}"/>
              </a:ext>
            </a:extLst>
          </p:cNvPr>
          <p:cNvSpPr txBox="1"/>
          <p:nvPr/>
        </p:nvSpPr>
        <p:spPr>
          <a:xfrm>
            <a:off x="435006" y="4994751"/>
            <a:ext cx="879777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https://cran.r-project.org/bin/windows/base/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834B3E-C4BF-4E57-9CD8-38AF2E72B789}"/>
              </a:ext>
            </a:extLst>
          </p:cNvPr>
          <p:cNvCxnSpPr>
            <a:cxnSpLocks/>
          </p:cNvCxnSpPr>
          <p:nvPr/>
        </p:nvCxnSpPr>
        <p:spPr>
          <a:xfrm flipH="1">
            <a:off x="3089431" y="1083076"/>
            <a:ext cx="200635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4E6E81-A5AE-4599-A63F-10A92F868A0A}"/>
              </a:ext>
            </a:extLst>
          </p:cNvPr>
          <p:cNvSpPr txBox="1"/>
          <p:nvPr/>
        </p:nvSpPr>
        <p:spPr>
          <a:xfrm>
            <a:off x="5095783" y="898409"/>
            <a:ext cx="581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ON THIS LINK TO DOWNLOAD R 4.1.1</a:t>
            </a:r>
          </a:p>
        </p:txBody>
      </p:sp>
    </p:spTree>
    <p:extLst>
      <p:ext uri="{BB962C8B-B14F-4D97-AF65-F5344CB8AC3E}">
        <p14:creationId xmlns:p14="http://schemas.microsoft.com/office/powerpoint/2010/main" val="207472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4014-7306-4751-87EA-AF4E0BED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8" y="159799"/>
            <a:ext cx="12177301" cy="91440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DOWNLOAD R 4.1.1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58CA12-63B6-49D3-A4B8-813BF2C7B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91" y="884890"/>
            <a:ext cx="3456613" cy="28674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DA56E6-81FE-4304-8C37-B31B57779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327" y="940704"/>
            <a:ext cx="3503345" cy="2867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E1E4A2-D77D-4403-BAA1-275CFD38E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763" y="855380"/>
            <a:ext cx="3503344" cy="2896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86288D-358C-454F-BA2D-4F61759AC6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93" y="3701990"/>
            <a:ext cx="3456611" cy="2874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47A824-9F17-4F07-A076-3F8A309F89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327" y="3674694"/>
            <a:ext cx="3516155" cy="292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20C69A-56BC-465E-AED3-D186B5741B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763" y="3876373"/>
            <a:ext cx="3503343" cy="288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5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5D5C-46B9-41D1-9C0F-0561F0208EAB}"/>
              </a:ext>
            </a:extLst>
          </p:cNvPr>
          <p:cNvSpPr txBox="1">
            <a:spLocks/>
          </p:cNvSpPr>
          <p:nvPr/>
        </p:nvSpPr>
        <p:spPr>
          <a:xfrm>
            <a:off x="1544715" y="1695478"/>
            <a:ext cx="8256233" cy="346704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</a:p>
          <a:p>
            <a:pPr algn="ctr"/>
            <a:r>
              <a:rPr lang="en-IN" sz="1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STUDIO 4.1.1717</a:t>
            </a:r>
          </a:p>
        </p:txBody>
      </p:sp>
      <p:pic>
        <p:nvPicPr>
          <p:cNvPr id="6150" name="Picture 6" descr="R Studio Logo Transparent, HD Png Download - kindpng">
            <a:extLst>
              <a:ext uri="{FF2B5EF4-FFF2-40B4-BE49-F238E27FC236}">
                <a16:creationId xmlns:a16="http://schemas.microsoft.com/office/drawing/2014/main" id="{B4E226E7-54B8-4ED0-ABC5-406FC374B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183" y="4929928"/>
            <a:ext cx="4329529" cy="171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07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4F0586-CB12-4B3B-94F2-A5FFD8D08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4" y="853137"/>
            <a:ext cx="10089472" cy="27645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09A321-DA77-4885-8F23-BE19544DFCBD}"/>
              </a:ext>
            </a:extLst>
          </p:cNvPr>
          <p:cNvSpPr txBox="1"/>
          <p:nvPr/>
        </p:nvSpPr>
        <p:spPr>
          <a:xfrm>
            <a:off x="421688" y="130490"/>
            <a:ext cx="11345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https://www.rstudio.com/products/rstudio/download/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97DE05-3989-4EFF-A9A4-68FE09B467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7"/>
          <a:stretch/>
        </p:blipFill>
        <p:spPr>
          <a:xfrm>
            <a:off x="1922015" y="3694030"/>
            <a:ext cx="8716776" cy="28507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0B17BBD-A5B8-4F22-B287-0C3BD293F152}"/>
              </a:ext>
            </a:extLst>
          </p:cNvPr>
          <p:cNvSpPr/>
          <p:nvPr/>
        </p:nvSpPr>
        <p:spPr>
          <a:xfrm>
            <a:off x="2010792" y="3802381"/>
            <a:ext cx="2037425" cy="27423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517517-14F3-4555-B32B-27B460ED1884}"/>
              </a:ext>
            </a:extLst>
          </p:cNvPr>
          <p:cNvCxnSpPr>
            <a:cxnSpLocks/>
          </p:cNvCxnSpPr>
          <p:nvPr/>
        </p:nvCxnSpPr>
        <p:spPr>
          <a:xfrm flipH="1">
            <a:off x="4136994" y="5173558"/>
            <a:ext cx="200635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BF4CC3-F166-4616-930F-9A92EC1315AC}"/>
              </a:ext>
            </a:extLst>
          </p:cNvPr>
          <p:cNvSpPr txBox="1"/>
          <p:nvPr/>
        </p:nvSpPr>
        <p:spPr>
          <a:xfrm>
            <a:off x="6016841" y="4988892"/>
            <a:ext cx="442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ON THIS LINK TO DOWNLOAD R Studio 4.1.1717</a:t>
            </a:r>
          </a:p>
        </p:txBody>
      </p:sp>
    </p:spTree>
    <p:extLst>
      <p:ext uri="{BB962C8B-B14F-4D97-AF65-F5344CB8AC3E}">
        <p14:creationId xmlns:p14="http://schemas.microsoft.com/office/powerpoint/2010/main" val="49185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1274EA-17DB-49A7-BFF4-29A85F4EF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3" y="263196"/>
            <a:ext cx="8633455" cy="5985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08B4C5-CFB3-4D07-B12D-785EC2D9C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134" y="4008100"/>
            <a:ext cx="2248095" cy="22404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5E87E3-E175-490A-A524-FD3FC3A20E73}"/>
              </a:ext>
            </a:extLst>
          </p:cNvPr>
          <p:cNvSpPr/>
          <p:nvPr/>
        </p:nvSpPr>
        <p:spPr>
          <a:xfrm>
            <a:off x="528221" y="4074850"/>
            <a:ext cx="5943600" cy="13044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4A406D-D88E-495C-8C1B-0D5EB522829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329698" y="3244815"/>
            <a:ext cx="2831978" cy="1449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775A05-8D7A-4C72-ACCA-C74DDC5268CD}"/>
              </a:ext>
            </a:extLst>
          </p:cNvPr>
          <p:cNvSpPr txBox="1"/>
          <p:nvPr/>
        </p:nvSpPr>
        <p:spPr>
          <a:xfrm>
            <a:off x="9161676" y="2783150"/>
            <a:ext cx="2831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THIS LINK TO DOWNLOAD 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Studio 4.1.1717</a:t>
            </a:r>
          </a:p>
        </p:txBody>
      </p:sp>
    </p:spTree>
    <p:extLst>
      <p:ext uri="{BB962C8B-B14F-4D97-AF65-F5344CB8AC3E}">
        <p14:creationId xmlns:p14="http://schemas.microsoft.com/office/powerpoint/2010/main" val="141998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4014-7306-4751-87EA-AF4E0BED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216"/>
            <a:ext cx="12177301" cy="1558031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DOWNLOAD 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STUDIO 4.1.1717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A254EC-09B6-4C19-A5B7-6DB2D5A07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5" y="1748901"/>
            <a:ext cx="3448661" cy="2681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6D9C4F-DA97-4D09-9C82-2709561BE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326" y="1779973"/>
            <a:ext cx="3465348" cy="2681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0AAD20-B863-48C7-93D6-263794173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894" y="1797728"/>
            <a:ext cx="3472431" cy="27121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EFE144-7856-4AA0-945A-5FEE767DB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09" y="4490737"/>
            <a:ext cx="2881081" cy="2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1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>
            <a:extLst>
              <a:ext uri="{FF2B5EF4-FFF2-40B4-BE49-F238E27FC236}">
                <a16:creationId xmlns:a16="http://schemas.microsoft.com/office/drawing/2014/main" id="{ACEAF33D-409C-4ACF-8D6B-634F782BA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066" y="1355756"/>
            <a:ext cx="9631867" cy="496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21B23D0-6DC0-4FB9-B9F1-5921530B21E7}"/>
              </a:ext>
            </a:extLst>
          </p:cNvPr>
          <p:cNvSpPr txBox="1">
            <a:spLocks/>
          </p:cNvSpPr>
          <p:nvPr/>
        </p:nvSpPr>
        <p:spPr>
          <a:xfrm>
            <a:off x="2966620" y="408372"/>
            <a:ext cx="6258757" cy="110083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STUDIO 4.1.1717</a:t>
            </a:r>
          </a:p>
        </p:txBody>
      </p:sp>
    </p:spTree>
    <p:extLst>
      <p:ext uri="{BB962C8B-B14F-4D97-AF65-F5344CB8AC3E}">
        <p14:creationId xmlns:p14="http://schemas.microsoft.com/office/powerpoint/2010/main" val="2913817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147</TotalTime>
  <Words>103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Garamond</vt:lpstr>
      <vt:lpstr>Times New Roman</vt:lpstr>
      <vt:lpstr>Savon</vt:lpstr>
      <vt:lpstr>CAP-787 DATA SCIENCE TOOLBOX (CA-1)</vt:lpstr>
      <vt:lpstr>PowerPoint Presentation</vt:lpstr>
      <vt:lpstr>PowerPoint Presentation</vt:lpstr>
      <vt:lpstr>STEPS TO DOWNLOAD R 4.1.1</vt:lpstr>
      <vt:lpstr>PowerPoint Presentation</vt:lpstr>
      <vt:lpstr>PowerPoint Presentation</vt:lpstr>
      <vt:lpstr>PowerPoint Presentation</vt:lpstr>
      <vt:lpstr>STEPS TO DOWNLOAD  R STUDIO 4.1.1717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Agarwal</dc:creator>
  <cp:lastModifiedBy>Yash Agarwal</cp:lastModifiedBy>
  <cp:revision>4</cp:revision>
  <dcterms:created xsi:type="dcterms:W3CDTF">2021-09-11T19:01:30Z</dcterms:created>
  <dcterms:modified xsi:type="dcterms:W3CDTF">2021-09-16T20:09:11Z</dcterms:modified>
</cp:coreProperties>
</file>