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10"/>
  </p:normalViewPr>
  <p:slideViewPr>
    <p:cSldViewPr snapToGrid="0" snapToObjects="1">
      <p:cViewPr varScale="1">
        <p:scale>
          <a:sx n="136" d="100"/>
          <a:sy n="136" d="100"/>
        </p:scale>
        <p:origin x="1944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Telling the Story of Big Mountain Resort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data helps us grow while keeping guests happy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the Problem?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Mountain Resort gives amazing experiences, but the prices are too low for the value offered.</a:t>
            </a:r>
          </a:p>
          <a:p>
            <a:r>
              <a:t>We’re missing out on money we could earn — and guests would still be happy.</a:t>
            </a:r>
          </a:p>
          <a:p>
            <a:r>
              <a:t>The big question: How can we earn more without making people feel overcharged?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Recommend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gently raise prices — but only where the data says it’s safe.</a:t>
            </a:r>
          </a:p>
          <a:p>
            <a:r>
              <a:t>Offer special deals and bundles that feel like a win for our guests.</a:t>
            </a:r>
          </a:p>
          <a:p>
            <a:r>
              <a:t>Focus on the guests who love us most and are happy to spend more.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 Numbers Say –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tested how guests react to different prices.</a:t>
            </a:r>
          </a:p>
          <a:p>
            <a:r>
              <a:t>Most people will still come even if we raise prices by 5% to 15%.</a:t>
            </a:r>
          </a:p>
          <a:p>
            <a:r>
              <a:t>Smart pricing can help us grow revenue by 12% to 18%.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 Numbers Say – Guest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found 4 main guest types: Budget lovers, Premium fans, Families, and Locals.</a:t>
            </a:r>
          </a:p>
          <a:p>
            <a:r>
              <a:t>Premium fans spend the most and care more about quality than price.</a:t>
            </a:r>
          </a:p>
          <a:p>
            <a:r>
              <a:t>We can offer early-bird deals to budget guests during slow seasons.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Can We Raise Prices — and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36226"/>
          </a:xfrm>
        </p:spPr>
        <p:txBody>
          <a:bodyPr>
            <a:noAutofit/>
          </a:bodyPr>
          <a:lstStyle/>
          <a:p>
            <a:r>
              <a:rPr sz="2800" dirty="0"/>
              <a:t>We looked at different services like lift tickets, rentals, and lodging.</a:t>
            </a:r>
          </a:p>
          <a:p>
            <a:r>
              <a:rPr sz="2800" dirty="0"/>
              <a:t>Guests are most willing to pay more for ski lift access and resort amenities.</a:t>
            </a:r>
          </a:p>
          <a:p>
            <a:r>
              <a:rPr sz="2800" dirty="0"/>
              <a:t>We used regression models to see how demand changes with price — and found sweet spots.</a:t>
            </a:r>
          </a:p>
          <a:p>
            <a:r>
              <a:rPr sz="2800" dirty="0"/>
              <a:t>The best areas to increase prices: peak season lift tickets and premium rooms.</a:t>
            </a:r>
          </a:p>
          <a:p>
            <a:r>
              <a:rPr sz="2800" dirty="0"/>
              <a:t>We should avoid raising prices too much for families or during weekdays.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Wrapping It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Mountain is doing great — and we can do even better.</a:t>
            </a:r>
          </a:p>
          <a:p>
            <a:r>
              <a:t>Guests are already getting more than what they pay for.</a:t>
            </a:r>
          </a:p>
          <a:p>
            <a:r>
              <a:t>Let’s test smarter pricing, keep an eye on feedback, and keep delivering unforgettable experiences.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336</Words>
  <Application>Microsoft Macintosh PowerPoint</Application>
  <PresentationFormat>On-screen Show (4:3)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Telling the Story of Big Mountain Resort</vt:lpstr>
      <vt:lpstr>What's the Problem?</vt:lpstr>
      <vt:lpstr>What We Recommend</vt:lpstr>
      <vt:lpstr>What the Numbers Say – Prices</vt:lpstr>
      <vt:lpstr>What the Numbers Say – Guest Types</vt:lpstr>
      <vt:lpstr>Where Can We Raise Prices — and Why?</vt:lpstr>
      <vt:lpstr>Wrapping It 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afef garfa</cp:lastModifiedBy>
  <cp:revision>2</cp:revision>
  <dcterms:created xsi:type="dcterms:W3CDTF">2013-01-27T09:14:16Z</dcterms:created>
  <dcterms:modified xsi:type="dcterms:W3CDTF">2025-08-07T18:52:28Z</dcterms:modified>
  <cp:category/>
</cp:coreProperties>
</file>