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E0114-A236-41FF-B2F9-A3232A8F6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A8443F-8EE4-4839-AE39-F073B3F46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7CBB83-A25D-43BA-9520-ED3D4DAA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EE7F-634E-447D-A1D5-C0C2165F5264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13C805-5BF6-49DB-B581-A35EC901C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7259D1-239B-4C30-A512-0BB3B98C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A559-4721-40D3-87DF-C1EFCCC6E0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97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9596C-E51A-487C-818E-C85F1B43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66102A-9304-421C-8620-3C76DE8B6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E17945-3363-4F4E-93D7-09814EDF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EE7F-634E-447D-A1D5-C0C2165F5264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D5B0BF-C9DD-4BED-8A2F-A2E0BF54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637482-80F9-48F3-84B4-D7C3B752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A559-4721-40D3-87DF-C1EFCCC6E0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32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075BB62-4BB7-4A6D-9FC5-DDAAF5131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6D1EC4-FA68-45C8-95AD-B6454F9B7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C8E9CC-2292-4B06-9785-E0E88173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EE7F-634E-447D-A1D5-C0C2165F5264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523B6B-142D-45E6-8402-99A07909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8BD811-A7A9-412A-A322-84A6C94F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A559-4721-40D3-87DF-C1EFCCC6E0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13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F43AF-70A5-444A-BE58-94C3C8D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1EDE02-E04B-4662-A93F-09196C9B4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E34FF2-5A24-4D21-BA24-F37A3B89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EE7F-634E-447D-A1D5-C0C2165F5264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2D75FD-1933-4978-A050-64D9F50C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1DA178-9C73-4908-9D9C-B1F6E7EB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A559-4721-40D3-87DF-C1EFCCC6E0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92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98BBBD-2E30-471E-8C55-70F6A590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D0DA84-8159-45B5-A0EB-A26C67CA4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584283-3A16-4EA1-87E5-FF1160ED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EE7F-634E-447D-A1D5-C0C2165F5264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2740A1-1B87-4AAF-98CD-D1E4D609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B4CA78-A2A3-42F5-9E2C-39C8946B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A559-4721-40D3-87DF-C1EFCCC6E0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71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FE120-DD08-4016-A936-D58915FB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9DA781-1461-475E-9291-23BCC20CF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299F6C-A6CB-4E1F-8E44-543AA95F7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A337DB-275C-41F9-A021-2D80273C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EE7F-634E-447D-A1D5-C0C2165F5264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7DF488-3CA1-48D2-B8CE-B896D24C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9C5B22-F427-42C1-ADD8-0AEB29ED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A559-4721-40D3-87DF-C1EFCCC6E0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12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3CBD9-CCDF-44C7-A218-5231F70F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5F472B-D975-4A56-AFFD-8B83A94FE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DA303A-D009-418A-9F05-B9BF834F9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9337EE-05B7-4916-99A7-B5B9A4B52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69A51CF-60F2-42D4-826C-1EE82ED31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4E1EBFB-42A2-4547-A706-29ED2ACB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EE7F-634E-447D-A1D5-C0C2165F5264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0E2652F-308F-4873-8F7B-2400AD62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DF6CDE-F445-4422-A456-C9A8B1D9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A559-4721-40D3-87DF-C1EFCCC6E0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39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6F92C3-E28B-4A69-8859-9896D1F7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5E3DD1-7B80-4DC6-81B9-8E71C5DD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EE7F-634E-447D-A1D5-C0C2165F5264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B5756D-57E6-4EE7-9F97-50A0E4AE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77504B-72B2-424A-A116-08616780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A559-4721-40D3-87DF-C1EFCCC6E0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39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178124B-8ECF-4BB2-913F-563C7EFB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EE7F-634E-447D-A1D5-C0C2165F5264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253CBD-7EE3-4E08-A5C7-2D212E8F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31AACF-3C01-4ECE-BD49-FD5BCEEB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A559-4721-40D3-87DF-C1EFCCC6E0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49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FD7210-67A1-442A-9384-C0F22882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844BA7-95E1-4B4E-AF5F-114D96A87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4E2A8A-33A6-4796-928A-3F34AF6C1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D9009E-7B00-4C23-A346-5FAB35CC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EE7F-634E-447D-A1D5-C0C2165F5264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5F654C-9911-4747-AE88-C88056DC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949FD6-9FC1-4721-BB07-75AFE894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A559-4721-40D3-87DF-C1EFCCC6E0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5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6BEED-FC4F-4511-9639-4388E61A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7B5702C-5228-4CA7-A026-BCEA53602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932FAE-E6E8-41AB-893B-34F946FE7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C973BE-A62E-444B-8102-F1440C40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EE7F-634E-447D-A1D5-C0C2165F5264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B0B903-68A5-4AF9-97A8-74E8A0E2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98569E-26E6-463D-BB58-65CD1975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A559-4721-40D3-87DF-C1EFCCC6E0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73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579248B-CAD0-4543-9189-08ED3484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9C5045-7AE8-4EF0-A841-BF64E0DBE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310C92-2A75-49EE-A7A5-7811B4E09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DEE7F-634E-447D-A1D5-C0C2165F5264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AC567A-8FB6-4922-AA1F-EF4C69DCC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D837BF-3AE2-4997-96DA-ECDDCC195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3A559-4721-40D3-87DF-C1EFCCC6E0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89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34790F99-C881-47C9-B3DC-C959D441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D8D82A-0914-4581-B865-C1CC86959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353" y="4172975"/>
            <a:ext cx="4856775" cy="77549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fr-FR" sz="3600" b="1" i="1" dirty="0">
                <a:solidFill>
                  <a:srgbClr val="403B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L’Esprit Cagole Nomade</a:t>
            </a:r>
            <a:r>
              <a:rPr lang="fr-FR" b="0" i="1" dirty="0">
                <a:solidFill>
                  <a:srgbClr val="403B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c'est ne plus avoir peur de prendre de la place. </a:t>
            </a:r>
          </a:p>
          <a:p>
            <a:pPr algn="l">
              <a:spcBef>
                <a:spcPts val="0"/>
              </a:spcBef>
            </a:pPr>
            <a:r>
              <a:rPr lang="fr-FR" b="0" i="1" dirty="0">
                <a:solidFill>
                  <a:srgbClr val="403B3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C'est être qui tu veux, où tu veux.</a:t>
            </a:r>
            <a:endParaRPr lang="fr-FR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8A16FE-A275-4A4A-8749-BC21E52DE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3" y="2159771"/>
            <a:ext cx="4371155" cy="1675606"/>
          </a:xfrm>
          <a:prstGeom prst="rect">
            <a:avLst/>
          </a:prstGeom>
        </p:spPr>
      </p:pic>
      <p:pic>
        <p:nvPicPr>
          <p:cNvPr id="1026" name="Picture 2" descr="Construisons ensemble une destination durable | Destination Granville Terre  et Mer">
            <a:extLst>
              <a:ext uri="{FF2B5EF4-FFF2-40B4-BE49-F238E27FC236}">
                <a16:creationId xmlns:a16="http://schemas.microsoft.com/office/drawing/2014/main" id="{0793FB99-4AC4-405D-B226-400944C5F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2444" y1="41037" x2="32444" y2="41037"/>
                        <a14:foregroundMark x1="49333" y1="37333" x2="49333" y2="37333"/>
                        <a14:foregroundMark x1="61185" y1="39111" x2="61185" y2="39111"/>
                        <a14:foregroundMark x1="47852" y1="63704" x2="47852" y2="63704"/>
                        <a14:foregroundMark x1="36000" y1="29185" x2="36000" y2="29185"/>
                        <a14:foregroundMark x1="22667" y1="59259" x2="22667" y2="59259"/>
                        <a14:foregroundMark x1="25481" y1="65333" x2="25481" y2="65333"/>
                        <a14:foregroundMark x1="30074" y1="71556" x2="30074" y2="71556"/>
                        <a14:foregroundMark x1="35556" y1="75407" x2="35556" y2="75407"/>
                        <a14:foregroundMark x1="41037" y1="77630" x2="41037" y2="77630"/>
                        <a14:foregroundMark x1="49630" y1="79259" x2="49630" y2="79259"/>
                        <a14:foregroundMark x1="56000" y1="79259" x2="56000" y2="79259"/>
                        <a14:foregroundMark x1="65778" y1="76593" x2="65778" y2="76593"/>
                        <a14:foregroundMark x1="70519" y1="70815" x2="70519" y2="70815"/>
                        <a14:foregroundMark x1="74519" y1="68000" x2="74519" y2="68000"/>
                        <a14:foregroundMark x1="79852" y1="60296" x2="79852" y2="60296"/>
                        <a14:backgroundMark x1="34815" y1="37778" x2="34815" y2="37778"/>
                        <a14:backgroundMark x1="73926" y1="64593" x2="73926" y2="64593"/>
                        <a14:backgroundMark x1="24741" y1="59852" x2="24741" y2="59852"/>
                        <a14:backgroundMark x1="37333" y1="75852" x2="37333" y2="75852"/>
                        <a14:backgroundMark x1="42519" y1="79111" x2="42519" y2="79111"/>
                        <a14:backgroundMark x1="63852" y1="76148" x2="63852" y2="76148"/>
                        <a14:backgroundMark x1="68296" y1="71111" x2="68296" y2="71111"/>
                        <a14:backgroundMark x1="70963" y1="73333" x2="70963" y2="73333"/>
                        <a14:backgroundMark x1="74519" y1="58815" x2="74519" y2="58815"/>
                        <a14:backgroundMark x1="78370" y1="59704" x2="78370" y2="59704"/>
                        <a14:backgroundMark x1="48889" y1="79407" x2="48889" y2="79407"/>
                        <a14:backgroundMark x1="40000" y1="77481" x2="40000" y2="77481"/>
                        <a14:backgroundMark x1="49926" y1="57185" x2="49926" y2="571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701" y="3429000"/>
            <a:ext cx="2115841" cy="211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 27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52C67B-33BC-4F55-8CB0-AA1BAD56C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38" y="250367"/>
            <a:ext cx="3089840" cy="994018"/>
          </a:xfrm>
          <a:prstGeom prst="rect">
            <a:avLst/>
          </a:prstGeom>
        </p:spPr>
      </p:pic>
      <p:pic>
        <p:nvPicPr>
          <p:cNvPr id="30" name="Image 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795D6EE5-B718-428E-ABEE-D3DF182BE2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341" y="236405"/>
            <a:ext cx="3817204" cy="100798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7919D193-F2E5-453C-AC42-B5B280EE4C1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8" b="6233"/>
          <a:stretch/>
        </p:blipFill>
        <p:spPr>
          <a:xfrm>
            <a:off x="9659071" y="287299"/>
            <a:ext cx="1949725" cy="959647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BB3E94AF-619D-4DE5-AE90-B033B8D7AE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89" y="1445352"/>
            <a:ext cx="1272425" cy="1272425"/>
          </a:xfrm>
          <a:prstGeom prst="rect">
            <a:avLst/>
          </a:prstGeom>
        </p:spPr>
      </p:pic>
      <p:pic>
        <p:nvPicPr>
          <p:cNvPr id="36" name="Image 3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517A9E2E-F5C8-4B1E-93C2-9F74316A7B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458" y="1821633"/>
            <a:ext cx="11334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1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4569B-2688-4368-8753-FF849839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217218-5E53-4EB5-A86C-3352A14AA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83AF2F4-189B-43AA-82DC-2114CA14F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38" y="250367"/>
            <a:ext cx="3089840" cy="99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6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445FB-08AF-485D-A74B-903FC7F9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4062E78-6E8E-48E5-8871-ED00764B1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37" y="2141537"/>
            <a:ext cx="9747326" cy="43513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79AEE0C-055D-4382-A577-858570629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62" y="979487"/>
            <a:ext cx="3914775" cy="1162050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C14C6599-8827-4AA4-AFDF-6892030E6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38" y="250367"/>
            <a:ext cx="3089840" cy="99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9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23A8AF-0117-42B6-8E1D-FD8791C7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5E50DB5A-909F-4B3C-A96C-F50731270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288274"/>
              </p:ext>
            </p:extLst>
          </p:nvPr>
        </p:nvGraphicFramePr>
        <p:xfrm>
          <a:off x="838200" y="1825625"/>
          <a:ext cx="6210300" cy="288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150">
                  <a:extLst>
                    <a:ext uri="{9D8B030D-6E8A-4147-A177-3AD203B41FA5}">
                      <a16:colId xmlns:a16="http://schemas.microsoft.com/office/drawing/2014/main" val="3875230377"/>
                    </a:ext>
                  </a:extLst>
                </a:gridCol>
                <a:gridCol w="3105150">
                  <a:extLst>
                    <a:ext uri="{9D8B030D-6E8A-4147-A177-3AD203B41FA5}">
                      <a16:colId xmlns:a16="http://schemas.microsoft.com/office/drawing/2014/main" val="2841358162"/>
                    </a:ext>
                  </a:extLst>
                </a:gridCol>
              </a:tblGrid>
              <a:tr h="481542">
                <a:tc>
                  <a:txBody>
                    <a:bodyPr/>
                    <a:lstStyle/>
                    <a:p>
                      <a:r>
                        <a:rPr lang="fr-FR" dirty="0"/>
                        <a:t>Vendeur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Ecograder</a:t>
                      </a:r>
                      <a:r>
                        <a:rPr lang="fr-FR" dirty="0"/>
                        <a:t>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355048"/>
                  </a:ext>
                </a:extLst>
              </a:tr>
              <a:tr h="481542">
                <a:tc>
                  <a:txBody>
                    <a:bodyPr/>
                    <a:lstStyle/>
                    <a:p>
                      <a:r>
                        <a:rPr lang="fr-FR" dirty="0"/>
                        <a:t>Cagole Nomade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07129"/>
                  </a:ext>
                </a:extLst>
              </a:tr>
              <a:tr h="481542">
                <a:tc>
                  <a:txBody>
                    <a:bodyPr/>
                    <a:lstStyle/>
                    <a:p>
                      <a:r>
                        <a:rPr lang="fr-FR" dirty="0" err="1"/>
                        <a:t>Vinted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735715"/>
                  </a:ext>
                </a:extLst>
              </a:tr>
              <a:tr h="481542">
                <a:tc>
                  <a:txBody>
                    <a:bodyPr/>
                    <a:lstStyle/>
                    <a:p>
                      <a:r>
                        <a:rPr lang="fr-FR" dirty="0"/>
                        <a:t>Zalando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593031"/>
                  </a:ext>
                </a:extLst>
              </a:tr>
              <a:tr h="481542">
                <a:tc>
                  <a:txBody>
                    <a:bodyPr/>
                    <a:lstStyle/>
                    <a:p>
                      <a:r>
                        <a:rPr lang="fr-FR" dirty="0" err="1"/>
                        <a:t>Showroomprivé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426664"/>
                  </a:ext>
                </a:extLst>
              </a:tr>
              <a:tr h="481542">
                <a:tc>
                  <a:txBody>
                    <a:bodyPr/>
                    <a:lstStyle/>
                    <a:p>
                      <a:r>
                        <a:rPr lang="fr-FR" dirty="0"/>
                        <a:t>Galerie Lafayette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683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6580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39</Words>
  <Application>Microsoft Office PowerPoint</Application>
  <PresentationFormat>Grand écran</PresentationFormat>
  <Paragraphs>13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Garnier</dc:creator>
  <cp:lastModifiedBy>Antoine Garnier</cp:lastModifiedBy>
  <cp:revision>1</cp:revision>
  <dcterms:created xsi:type="dcterms:W3CDTF">2021-11-09T16:53:08Z</dcterms:created>
  <dcterms:modified xsi:type="dcterms:W3CDTF">2021-11-09T19:01:16Z</dcterms:modified>
</cp:coreProperties>
</file>