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SemiBold"/>
      <p:regular r:id="rId27"/>
      <p:bold r:id="rId28"/>
      <p:italic r:id="rId29"/>
      <p:boldItalic r:id="rId30"/>
    </p:embeddedFont>
    <p:embeddedFont>
      <p:font typeface="Raleway ExtraBold"/>
      <p:bold r:id="rId31"/>
      <p:boldItalic r:id="rId32"/>
    </p:embeddedFont>
    <p:embeddedFont>
      <p:font typeface="Raleway Black"/>
      <p:bold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5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ntoine Garn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SemiBold-bold.fntdata"/><Relationship Id="rId27" Type="http://schemas.openxmlformats.org/officeDocument/2006/relationships/font" Target="fonts/Raleway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ExtraBold-bold.fntdata"/><Relationship Id="rId30" Type="http://schemas.openxmlformats.org/officeDocument/2006/relationships/font" Target="fonts/Raleway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4.xml"/><Relationship Id="rId32" Type="http://schemas.openxmlformats.org/officeDocument/2006/relationships/font" Target="fonts/RalewayExtraBold-boldItalic.fntdata"/><Relationship Id="rId13" Type="http://schemas.openxmlformats.org/officeDocument/2006/relationships/slide" Target="slides/slide7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6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9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8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aleway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28T12:35:13.615">
    <p:pos x="6000" y="0"/>
    <p:text>C L I</p:text>
  </p:cm>
  <p:cm authorId="0" idx="2" dt="2023-02-24T13:33:10.656">
    <p:pos x="6000" y="100"/>
    <p:text>Pulumi
listing simple de toutes les ressources
centralisation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0cf0445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0cf0445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b637d6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b637d6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b6c8bfef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b6c8bfef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402fb2f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402fb2f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d489b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d489b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c190057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c190057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0cf04454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0cf0445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9d3acb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9d3acb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b637d6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b637d6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b46f8deb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b46f8deb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0cf0445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0cf0445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0dad4a9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0dad4a9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7aec70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7aec70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7b7411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7b741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405a307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405a307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ommerce@fgtech.fr" TargetMode="External"/><Relationship Id="rId3" Type="http://schemas.openxmlformats.org/officeDocument/2006/relationships/hyperlink" Target="https://www.welcometothejungle.com/fr/companies/fgtech" TargetMode="External"/><Relationship Id="rId4" Type="http://schemas.openxmlformats.org/officeDocument/2006/relationships/image" Target="../media/image7.png"/><Relationship Id="rId11" Type="http://schemas.openxmlformats.org/officeDocument/2006/relationships/hyperlink" Target="http://www.fgtech.fr" TargetMode="External"/><Relationship Id="rId10" Type="http://schemas.openxmlformats.org/officeDocument/2006/relationships/image" Target="../media/image14.png"/><Relationship Id="rId12" Type="http://schemas.openxmlformats.org/officeDocument/2006/relationships/image" Target="../media/image11.png"/><Relationship Id="rId9" Type="http://schemas.openxmlformats.org/officeDocument/2006/relationships/hyperlink" Target="https://www.linkedin.com/company/lesfillesetlesgar%C3%A7onsdelatech/?viewAsMember=true" TargetMode="External"/><Relationship Id="rId5" Type="http://schemas.openxmlformats.org/officeDocument/2006/relationships/hyperlink" Target="https://www.instagram.com/fgtechteam/?hl=fr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twitter.com/FGTECHTEAM" TargetMode="External"/><Relationship Id="rId8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00" y="0"/>
            <a:ext cx="9147366" cy="5173737"/>
          </a:xfrm>
          <a:custGeom>
            <a:rect b="b" l="l" r="r" t="t"/>
            <a:pathLst>
              <a:path extrusionOk="0" h="11308715" w="20104100">
                <a:moveTo>
                  <a:pt x="3727551" y="11308550"/>
                </a:moveTo>
                <a:lnTo>
                  <a:pt x="0" y="8326425"/>
                </a:lnTo>
                <a:lnTo>
                  <a:pt x="0" y="10162743"/>
                </a:lnTo>
                <a:lnTo>
                  <a:pt x="1432229" y="11308550"/>
                </a:lnTo>
                <a:lnTo>
                  <a:pt x="3727551" y="11308550"/>
                </a:lnTo>
                <a:close/>
              </a:path>
              <a:path extrusionOk="0" h="11308715" w="20104100">
                <a:moveTo>
                  <a:pt x="8985402" y="0"/>
                </a:moveTo>
                <a:lnTo>
                  <a:pt x="6690080" y="0"/>
                </a:lnTo>
                <a:lnTo>
                  <a:pt x="5011966" y="1342504"/>
                </a:lnTo>
                <a:lnTo>
                  <a:pt x="3333889" y="0"/>
                </a:lnTo>
                <a:lnTo>
                  <a:pt x="1038580" y="0"/>
                </a:lnTo>
                <a:lnTo>
                  <a:pt x="5011966" y="3178784"/>
                </a:lnTo>
                <a:lnTo>
                  <a:pt x="7307288" y="1342504"/>
                </a:lnTo>
                <a:lnTo>
                  <a:pt x="8985402" y="0"/>
                </a:lnTo>
                <a:close/>
              </a:path>
              <a:path extrusionOk="0" h="11308715" w="20104100">
                <a:moveTo>
                  <a:pt x="13818692" y="11308550"/>
                </a:moveTo>
                <a:lnTo>
                  <a:pt x="12352909" y="10135921"/>
                </a:lnTo>
                <a:lnTo>
                  <a:pt x="10057536" y="8299628"/>
                </a:lnTo>
                <a:lnTo>
                  <a:pt x="6296406" y="11308550"/>
                </a:lnTo>
                <a:lnTo>
                  <a:pt x="8591753" y="11308550"/>
                </a:lnTo>
                <a:lnTo>
                  <a:pt x="10057536" y="10135921"/>
                </a:lnTo>
                <a:lnTo>
                  <a:pt x="11523320" y="11308550"/>
                </a:lnTo>
                <a:lnTo>
                  <a:pt x="13818692" y="11308550"/>
                </a:lnTo>
                <a:close/>
              </a:path>
              <a:path extrusionOk="0" h="11308715" w="20104100">
                <a:moveTo>
                  <a:pt x="19076607" y="0"/>
                </a:moveTo>
                <a:lnTo>
                  <a:pt x="16781260" y="0"/>
                </a:lnTo>
                <a:lnTo>
                  <a:pt x="15103145" y="1342504"/>
                </a:lnTo>
                <a:lnTo>
                  <a:pt x="13425018" y="0"/>
                </a:lnTo>
                <a:lnTo>
                  <a:pt x="11129670" y="0"/>
                </a:lnTo>
                <a:lnTo>
                  <a:pt x="15103145" y="3178784"/>
                </a:lnTo>
                <a:lnTo>
                  <a:pt x="17398480" y="1342504"/>
                </a:lnTo>
                <a:lnTo>
                  <a:pt x="19076607" y="0"/>
                </a:lnTo>
                <a:close/>
              </a:path>
              <a:path extrusionOk="0" h="11308715" w="20104100">
                <a:moveTo>
                  <a:pt x="20104088" y="8335327"/>
                </a:moveTo>
                <a:lnTo>
                  <a:pt x="16387585" y="11308550"/>
                </a:lnTo>
                <a:lnTo>
                  <a:pt x="18682958" y="11308550"/>
                </a:lnTo>
                <a:lnTo>
                  <a:pt x="20104088" y="10171646"/>
                </a:lnTo>
                <a:lnTo>
                  <a:pt x="20104088" y="8335327"/>
                </a:lnTo>
                <a:close/>
              </a:path>
              <a:path extrusionOk="0" h="11308715" w="20104100">
                <a:moveTo>
                  <a:pt x="20104088" y="4670806"/>
                </a:moveTo>
                <a:lnTo>
                  <a:pt x="15103145" y="8671585"/>
                </a:lnTo>
                <a:lnTo>
                  <a:pt x="10057524" y="4635093"/>
                </a:lnTo>
                <a:lnTo>
                  <a:pt x="5011966" y="8671585"/>
                </a:lnTo>
                <a:lnTo>
                  <a:pt x="0" y="4661903"/>
                </a:lnTo>
                <a:lnTo>
                  <a:pt x="0" y="6498196"/>
                </a:lnTo>
                <a:lnTo>
                  <a:pt x="5011966" y="10507891"/>
                </a:lnTo>
                <a:lnTo>
                  <a:pt x="10057524" y="6471374"/>
                </a:lnTo>
                <a:lnTo>
                  <a:pt x="15103145" y="10507891"/>
                </a:lnTo>
                <a:lnTo>
                  <a:pt x="20104088" y="6507099"/>
                </a:lnTo>
                <a:lnTo>
                  <a:pt x="20104088" y="4670806"/>
                </a:lnTo>
                <a:close/>
              </a:path>
              <a:path extrusionOk="0" h="11308715" w="20104100">
                <a:moveTo>
                  <a:pt x="20104088" y="1006246"/>
                </a:moveTo>
                <a:lnTo>
                  <a:pt x="15103145" y="5007064"/>
                </a:lnTo>
                <a:lnTo>
                  <a:pt x="10057524" y="970534"/>
                </a:lnTo>
                <a:lnTo>
                  <a:pt x="5011966" y="5007064"/>
                </a:lnTo>
                <a:lnTo>
                  <a:pt x="0" y="997356"/>
                </a:lnTo>
                <a:lnTo>
                  <a:pt x="0" y="2833636"/>
                </a:lnTo>
                <a:lnTo>
                  <a:pt x="5011966" y="6843344"/>
                </a:lnTo>
                <a:lnTo>
                  <a:pt x="10057524" y="2806827"/>
                </a:lnTo>
                <a:lnTo>
                  <a:pt x="15103145" y="6843344"/>
                </a:lnTo>
                <a:lnTo>
                  <a:pt x="20104088" y="2842539"/>
                </a:lnTo>
                <a:lnTo>
                  <a:pt x="20104088" y="1006246"/>
                </a:lnTo>
                <a:close/>
              </a:path>
            </a:pathLst>
          </a:custGeom>
          <a:solidFill>
            <a:srgbClr val="233A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987913" y="1989863"/>
            <a:ext cx="7164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highlight>
                  <a:srgbClr val="233A7B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aleway Black"/>
              <a:buNone/>
              <a:defRPr sz="65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gument principal 1">
  <p:cSld name="MAIN_POINT_1">
    <p:bg>
      <p:bgPr>
        <a:solidFill>
          <a:srgbClr val="E71D7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-3775" y="0"/>
            <a:ext cx="9147366" cy="5173737"/>
          </a:xfrm>
          <a:custGeom>
            <a:rect b="b" l="l" r="r" t="t"/>
            <a:pathLst>
              <a:path extrusionOk="0" h="11308715" w="20104100">
                <a:moveTo>
                  <a:pt x="3727551" y="11308550"/>
                </a:moveTo>
                <a:lnTo>
                  <a:pt x="0" y="8326425"/>
                </a:lnTo>
                <a:lnTo>
                  <a:pt x="0" y="10162743"/>
                </a:lnTo>
                <a:lnTo>
                  <a:pt x="1432229" y="11308550"/>
                </a:lnTo>
                <a:lnTo>
                  <a:pt x="3727551" y="11308550"/>
                </a:lnTo>
                <a:close/>
              </a:path>
              <a:path extrusionOk="0" h="11308715" w="20104100">
                <a:moveTo>
                  <a:pt x="8985402" y="0"/>
                </a:moveTo>
                <a:lnTo>
                  <a:pt x="6690080" y="0"/>
                </a:lnTo>
                <a:lnTo>
                  <a:pt x="5011966" y="1342504"/>
                </a:lnTo>
                <a:lnTo>
                  <a:pt x="3333889" y="0"/>
                </a:lnTo>
                <a:lnTo>
                  <a:pt x="1038580" y="0"/>
                </a:lnTo>
                <a:lnTo>
                  <a:pt x="5011966" y="3178784"/>
                </a:lnTo>
                <a:lnTo>
                  <a:pt x="7307288" y="1342504"/>
                </a:lnTo>
                <a:lnTo>
                  <a:pt x="8985402" y="0"/>
                </a:lnTo>
                <a:close/>
              </a:path>
              <a:path extrusionOk="0" h="11308715" w="20104100">
                <a:moveTo>
                  <a:pt x="13818692" y="11308550"/>
                </a:moveTo>
                <a:lnTo>
                  <a:pt x="12352909" y="10135921"/>
                </a:lnTo>
                <a:lnTo>
                  <a:pt x="10057536" y="8299628"/>
                </a:lnTo>
                <a:lnTo>
                  <a:pt x="6296406" y="11308550"/>
                </a:lnTo>
                <a:lnTo>
                  <a:pt x="8591753" y="11308550"/>
                </a:lnTo>
                <a:lnTo>
                  <a:pt x="10057536" y="10135921"/>
                </a:lnTo>
                <a:lnTo>
                  <a:pt x="11523320" y="11308550"/>
                </a:lnTo>
                <a:lnTo>
                  <a:pt x="13818692" y="11308550"/>
                </a:lnTo>
                <a:close/>
              </a:path>
              <a:path extrusionOk="0" h="11308715" w="20104100">
                <a:moveTo>
                  <a:pt x="19076607" y="0"/>
                </a:moveTo>
                <a:lnTo>
                  <a:pt x="16781260" y="0"/>
                </a:lnTo>
                <a:lnTo>
                  <a:pt x="15103145" y="1342504"/>
                </a:lnTo>
                <a:lnTo>
                  <a:pt x="13425018" y="0"/>
                </a:lnTo>
                <a:lnTo>
                  <a:pt x="11129670" y="0"/>
                </a:lnTo>
                <a:lnTo>
                  <a:pt x="15103145" y="3178784"/>
                </a:lnTo>
                <a:lnTo>
                  <a:pt x="17398480" y="1342504"/>
                </a:lnTo>
                <a:lnTo>
                  <a:pt x="19076607" y="0"/>
                </a:lnTo>
                <a:close/>
              </a:path>
              <a:path extrusionOk="0" h="11308715" w="20104100">
                <a:moveTo>
                  <a:pt x="20104088" y="8335327"/>
                </a:moveTo>
                <a:lnTo>
                  <a:pt x="16387585" y="11308550"/>
                </a:lnTo>
                <a:lnTo>
                  <a:pt x="18682958" y="11308550"/>
                </a:lnTo>
                <a:lnTo>
                  <a:pt x="20104088" y="10171646"/>
                </a:lnTo>
                <a:lnTo>
                  <a:pt x="20104088" y="8335327"/>
                </a:lnTo>
                <a:close/>
              </a:path>
              <a:path extrusionOk="0" h="11308715" w="20104100">
                <a:moveTo>
                  <a:pt x="20104088" y="4670806"/>
                </a:moveTo>
                <a:lnTo>
                  <a:pt x="15103145" y="8671585"/>
                </a:lnTo>
                <a:lnTo>
                  <a:pt x="10057524" y="4635093"/>
                </a:lnTo>
                <a:lnTo>
                  <a:pt x="5011966" y="8671585"/>
                </a:lnTo>
                <a:lnTo>
                  <a:pt x="0" y="4661903"/>
                </a:lnTo>
                <a:lnTo>
                  <a:pt x="0" y="6498196"/>
                </a:lnTo>
                <a:lnTo>
                  <a:pt x="5011966" y="10507891"/>
                </a:lnTo>
                <a:lnTo>
                  <a:pt x="10057524" y="6471374"/>
                </a:lnTo>
                <a:lnTo>
                  <a:pt x="15103145" y="10507891"/>
                </a:lnTo>
                <a:lnTo>
                  <a:pt x="20104088" y="6507099"/>
                </a:lnTo>
                <a:lnTo>
                  <a:pt x="20104088" y="4670806"/>
                </a:lnTo>
                <a:close/>
              </a:path>
              <a:path extrusionOk="0" h="11308715" w="20104100">
                <a:moveTo>
                  <a:pt x="20104088" y="1006246"/>
                </a:moveTo>
                <a:lnTo>
                  <a:pt x="15103145" y="5007064"/>
                </a:lnTo>
                <a:lnTo>
                  <a:pt x="10057524" y="970534"/>
                </a:lnTo>
                <a:lnTo>
                  <a:pt x="5011966" y="5007064"/>
                </a:lnTo>
                <a:lnTo>
                  <a:pt x="0" y="997356"/>
                </a:lnTo>
                <a:lnTo>
                  <a:pt x="0" y="2833636"/>
                </a:lnTo>
                <a:lnTo>
                  <a:pt x="5011966" y="6843344"/>
                </a:lnTo>
                <a:lnTo>
                  <a:pt x="10057524" y="2806827"/>
                </a:lnTo>
                <a:lnTo>
                  <a:pt x="15103145" y="6843344"/>
                </a:lnTo>
                <a:lnTo>
                  <a:pt x="20104088" y="2842539"/>
                </a:lnTo>
                <a:lnTo>
                  <a:pt x="20104088" y="1006246"/>
                </a:lnTo>
                <a:close/>
              </a:path>
            </a:pathLst>
          </a:custGeom>
          <a:solidFill>
            <a:srgbClr val="233A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00" y="3861525"/>
            <a:ext cx="9144000" cy="1335000"/>
          </a:xfrm>
          <a:prstGeom prst="rect">
            <a:avLst/>
          </a:prstGeom>
          <a:solidFill>
            <a:srgbClr val="233A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898398" y="4014525"/>
            <a:ext cx="2003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commerce@fgtech.fr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12350" y="1705650"/>
            <a:ext cx="7719300" cy="999900"/>
          </a:xfrm>
          <a:prstGeom prst="rect">
            <a:avLst/>
          </a:prstGeom>
          <a:solidFill>
            <a:srgbClr val="1C458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Travailler avec Les Filles &amp; Les Garçons </a:t>
            </a:r>
            <a:br>
              <a:rPr b="1" lang="fr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fr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c’est permettre à votre entreprise d’avoir un impact positif !</a:t>
            </a:r>
            <a:endParaRPr b="1"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9243" l="22755" r="27473" t="16613"/>
          <a:stretch/>
        </p:blipFill>
        <p:spPr>
          <a:xfrm>
            <a:off x="3399763" y="4333812"/>
            <a:ext cx="493600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583" y="4339925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4463" y="4264949"/>
            <a:ext cx="590252" cy="59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1963" y="4353738"/>
            <a:ext cx="412675" cy="4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7432025" y="4769750"/>
            <a:ext cx="1336800" cy="288600"/>
          </a:xfrm>
          <a:prstGeom prst="rect">
            <a:avLst/>
          </a:prstGeom>
          <a:solidFill>
            <a:srgbClr val="1F36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490875" y="4598650"/>
            <a:ext cx="17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www.fgtech.fr</a:t>
            </a:r>
            <a:endParaRPr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5125" y="4279307"/>
            <a:ext cx="2003702" cy="56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3775" y="0"/>
            <a:ext cx="9147366" cy="5173737"/>
          </a:xfrm>
          <a:custGeom>
            <a:rect b="b" l="l" r="r" t="t"/>
            <a:pathLst>
              <a:path extrusionOk="0" h="11308715" w="20104100">
                <a:moveTo>
                  <a:pt x="3727551" y="11308550"/>
                </a:moveTo>
                <a:lnTo>
                  <a:pt x="0" y="8326425"/>
                </a:lnTo>
                <a:lnTo>
                  <a:pt x="0" y="10162743"/>
                </a:lnTo>
                <a:lnTo>
                  <a:pt x="1432229" y="11308550"/>
                </a:lnTo>
                <a:lnTo>
                  <a:pt x="3727551" y="11308550"/>
                </a:lnTo>
                <a:close/>
              </a:path>
              <a:path extrusionOk="0" h="11308715" w="20104100">
                <a:moveTo>
                  <a:pt x="8985402" y="0"/>
                </a:moveTo>
                <a:lnTo>
                  <a:pt x="6690080" y="0"/>
                </a:lnTo>
                <a:lnTo>
                  <a:pt x="5011966" y="1342504"/>
                </a:lnTo>
                <a:lnTo>
                  <a:pt x="3333889" y="0"/>
                </a:lnTo>
                <a:lnTo>
                  <a:pt x="1038580" y="0"/>
                </a:lnTo>
                <a:lnTo>
                  <a:pt x="5011966" y="3178784"/>
                </a:lnTo>
                <a:lnTo>
                  <a:pt x="7307288" y="1342504"/>
                </a:lnTo>
                <a:lnTo>
                  <a:pt x="8985402" y="0"/>
                </a:lnTo>
                <a:close/>
              </a:path>
              <a:path extrusionOk="0" h="11308715" w="20104100">
                <a:moveTo>
                  <a:pt x="13818692" y="11308550"/>
                </a:moveTo>
                <a:lnTo>
                  <a:pt x="12352909" y="10135921"/>
                </a:lnTo>
                <a:lnTo>
                  <a:pt x="10057536" y="8299628"/>
                </a:lnTo>
                <a:lnTo>
                  <a:pt x="6296406" y="11308550"/>
                </a:lnTo>
                <a:lnTo>
                  <a:pt x="8591753" y="11308550"/>
                </a:lnTo>
                <a:lnTo>
                  <a:pt x="10057536" y="10135921"/>
                </a:lnTo>
                <a:lnTo>
                  <a:pt x="11523320" y="11308550"/>
                </a:lnTo>
                <a:lnTo>
                  <a:pt x="13818692" y="11308550"/>
                </a:lnTo>
                <a:close/>
              </a:path>
              <a:path extrusionOk="0" h="11308715" w="20104100">
                <a:moveTo>
                  <a:pt x="19076607" y="0"/>
                </a:moveTo>
                <a:lnTo>
                  <a:pt x="16781260" y="0"/>
                </a:lnTo>
                <a:lnTo>
                  <a:pt x="15103145" y="1342504"/>
                </a:lnTo>
                <a:lnTo>
                  <a:pt x="13425018" y="0"/>
                </a:lnTo>
                <a:lnTo>
                  <a:pt x="11129670" y="0"/>
                </a:lnTo>
                <a:lnTo>
                  <a:pt x="15103145" y="3178784"/>
                </a:lnTo>
                <a:lnTo>
                  <a:pt x="17398480" y="1342504"/>
                </a:lnTo>
                <a:lnTo>
                  <a:pt x="19076607" y="0"/>
                </a:lnTo>
                <a:close/>
              </a:path>
              <a:path extrusionOk="0" h="11308715" w="20104100">
                <a:moveTo>
                  <a:pt x="20104088" y="8335327"/>
                </a:moveTo>
                <a:lnTo>
                  <a:pt x="16387585" y="11308550"/>
                </a:lnTo>
                <a:lnTo>
                  <a:pt x="18682958" y="11308550"/>
                </a:lnTo>
                <a:lnTo>
                  <a:pt x="20104088" y="10171646"/>
                </a:lnTo>
                <a:lnTo>
                  <a:pt x="20104088" y="8335327"/>
                </a:lnTo>
                <a:close/>
              </a:path>
              <a:path extrusionOk="0" h="11308715" w="20104100">
                <a:moveTo>
                  <a:pt x="20104088" y="4670806"/>
                </a:moveTo>
                <a:lnTo>
                  <a:pt x="15103145" y="8671585"/>
                </a:lnTo>
                <a:lnTo>
                  <a:pt x="10057524" y="4635093"/>
                </a:lnTo>
                <a:lnTo>
                  <a:pt x="5011966" y="8671585"/>
                </a:lnTo>
                <a:lnTo>
                  <a:pt x="0" y="4661903"/>
                </a:lnTo>
                <a:lnTo>
                  <a:pt x="0" y="6498196"/>
                </a:lnTo>
                <a:lnTo>
                  <a:pt x="5011966" y="10507891"/>
                </a:lnTo>
                <a:lnTo>
                  <a:pt x="10057524" y="6471374"/>
                </a:lnTo>
                <a:lnTo>
                  <a:pt x="15103145" y="10507891"/>
                </a:lnTo>
                <a:lnTo>
                  <a:pt x="20104088" y="6507099"/>
                </a:lnTo>
                <a:lnTo>
                  <a:pt x="20104088" y="4670806"/>
                </a:lnTo>
                <a:close/>
              </a:path>
              <a:path extrusionOk="0" h="11308715" w="20104100">
                <a:moveTo>
                  <a:pt x="20104088" y="1006246"/>
                </a:moveTo>
                <a:lnTo>
                  <a:pt x="15103145" y="5007064"/>
                </a:lnTo>
                <a:lnTo>
                  <a:pt x="10057524" y="970534"/>
                </a:lnTo>
                <a:lnTo>
                  <a:pt x="5011966" y="5007064"/>
                </a:lnTo>
                <a:lnTo>
                  <a:pt x="0" y="997356"/>
                </a:lnTo>
                <a:lnTo>
                  <a:pt x="0" y="2833636"/>
                </a:lnTo>
                <a:lnTo>
                  <a:pt x="5011966" y="6843344"/>
                </a:lnTo>
                <a:lnTo>
                  <a:pt x="10057524" y="2806827"/>
                </a:lnTo>
                <a:lnTo>
                  <a:pt x="15103145" y="6843344"/>
                </a:lnTo>
                <a:lnTo>
                  <a:pt x="20104088" y="2842539"/>
                </a:lnTo>
                <a:lnTo>
                  <a:pt x="20104088" y="1006246"/>
                </a:lnTo>
                <a:close/>
              </a:path>
            </a:pathLst>
          </a:custGeom>
          <a:solidFill>
            <a:srgbClr val="233A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3"/>
          <p:cNvSpPr/>
          <p:nvPr/>
        </p:nvSpPr>
        <p:spPr>
          <a:xfrm>
            <a:off x="164550" y="153075"/>
            <a:ext cx="8805900" cy="484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0000"/>
                </a:solidFill>
              </a:defRPr>
            </a:lvl1pPr>
            <a:lvl2pPr lvl="1">
              <a:buNone/>
              <a:defRPr sz="1200">
                <a:solidFill>
                  <a:srgbClr val="000000"/>
                </a:solidFill>
              </a:defRPr>
            </a:lvl2pPr>
            <a:lvl3pPr lvl="2">
              <a:buNone/>
              <a:defRPr sz="1200">
                <a:solidFill>
                  <a:srgbClr val="000000"/>
                </a:solidFill>
              </a:defRPr>
            </a:lvl3pPr>
            <a:lvl4pPr lvl="3">
              <a:buNone/>
              <a:defRPr sz="1200">
                <a:solidFill>
                  <a:srgbClr val="000000"/>
                </a:solidFill>
              </a:defRPr>
            </a:lvl4pPr>
            <a:lvl5pPr lvl="4">
              <a:buNone/>
              <a:defRPr sz="1200">
                <a:solidFill>
                  <a:srgbClr val="000000"/>
                </a:solidFill>
              </a:defRPr>
            </a:lvl5pPr>
            <a:lvl6pPr lvl="5">
              <a:buNone/>
              <a:defRPr sz="1200">
                <a:solidFill>
                  <a:srgbClr val="000000"/>
                </a:solidFill>
              </a:defRPr>
            </a:lvl6pPr>
            <a:lvl7pPr lvl="6">
              <a:buNone/>
              <a:defRPr sz="1200">
                <a:solidFill>
                  <a:srgbClr val="000000"/>
                </a:solidFill>
              </a:defRPr>
            </a:lvl7pPr>
            <a:lvl8pPr lvl="7">
              <a:buNone/>
              <a:defRPr sz="1200">
                <a:solidFill>
                  <a:srgbClr val="000000"/>
                </a:solidFill>
              </a:defRPr>
            </a:lvl8pPr>
            <a:lvl9pPr lvl="8">
              <a:buNone/>
              <a:defRPr sz="12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3A7B"/>
              </a:buClr>
              <a:buSzPts val="3500"/>
              <a:buFont typeface="Raleway ExtraBold"/>
              <a:buNone/>
              <a:defRPr sz="3500">
                <a:solidFill>
                  <a:srgbClr val="233A7B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670350" y="1274525"/>
            <a:ext cx="77274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67000" y="149375"/>
            <a:ext cx="8610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3A7B"/>
              </a:buClr>
              <a:buSzPts val="3500"/>
              <a:buFont typeface="Raleway ExtraBold"/>
              <a:buNone/>
              <a:defRPr sz="3500">
                <a:solidFill>
                  <a:srgbClr val="233A7B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267750" y="1056875"/>
            <a:ext cx="82461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 Medium"/>
              <a:buChar char="●"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○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■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●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○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■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●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Medium"/>
              <a:buChar char="○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Raleway Medium"/>
              <a:buChar char="■"/>
              <a:defRPr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buNone/>
              <a:defRPr sz="1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1"/>
                </a:solidFill>
              </a:defRPr>
            </a:lvl1pPr>
            <a:lvl2pPr lvl="1">
              <a:buNone/>
              <a:defRPr sz="1200">
                <a:solidFill>
                  <a:schemeClr val="dk1"/>
                </a:solidFill>
              </a:defRPr>
            </a:lvl2pPr>
            <a:lvl3pPr lvl="2">
              <a:buNone/>
              <a:defRPr sz="1200">
                <a:solidFill>
                  <a:schemeClr val="dk1"/>
                </a:solidFill>
              </a:defRPr>
            </a:lvl3pPr>
            <a:lvl4pPr lvl="3">
              <a:buNone/>
              <a:defRPr sz="1200">
                <a:solidFill>
                  <a:schemeClr val="dk1"/>
                </a:solidFill>
              </a:defRPr>
            </a:lvl4pPr>
            <a:lvl5pPr lvl="4">
              <a:buNone/>
              <a:defRPr sz="1200">
                <a:solidFill>
                  <a:schemeClr val="dk1"/>
                </a:solidFill>
              </a:defRPr>
            </a:lvl5pPr>
            <a:lvl6pPr lvl="5">
              <a:buNone/>
              <a:defRPr sz="1200">
                <a:solidFill>
                  <a:schemeClr val="dk1"/>
                </a:solidFill>
              </a:defRPr>
            </a:lvl6pPr>
            <a:lvl7pPr lvl="6">
              <a:buNone/>
              <a:defRPr sz="1200">
                <a:solidFill>
                  <a:schemeClr val="dk1"/>
                </a:solidFill>
              </a:defRPr>
            </a:lvl7pPr>
            <a:lvl8pPr lvl="7">
              <a:buNone/>
              <a:defRPr sz="1200">
                <a:solidFill>
                  <a:schemeClr val="dk1"/>
                </a:solidFill>
              </a:defRPr>
            </a:lvl8pPr>
            <a:lvl9pPr lvl="8"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8" name="Google Shape;28;p6"/>
          <p:cNvGrpSpPr/>
          <p:nvPr/>
        </p:nvGrpSpPr>
        <p:grpSpPr>
          <a:xfrm>
            <a:off x="0" y="0"/>
            <a:ext cx="2245982" cy="5143206"/>
            <a:chOff x="0" y="0"/>
            <a:chExt cx="4938395" cy="11308720"/>
          </a:xfrm>
        </p:grpSpPr>
        <p:sp>
          <p:nvSpPr>
            <p:cNvPr id="29" name="Google Shape;29;p6"/>
            <p:cNvSpPr/>
            <p:nvPr/>
          </p:nvSpPr>
          <p:spPr>
            <a:xfrm>
              <a:off x="0" y="0"/>
              <a:ext cx="4938395" cy="11308715"/>
            </a:xfrm>
            <a:custGeom>
              <a:rect b="b" l="l" r="r" t="t"/>
              <a:pathLst>
                <a:path extrusionOk="0" h="11308715" w="4938395">
                  <a:moveTo>
                    <a:pt x="4938069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938069" y="11308556"/>
                  </a:lnTo>
                  <a:lnTo>
                    <a:pt x="4938069" y="0"/>
                  </a:lnTo>
                  <a:close/>
                </a:path>
              </a:pathLst>
            </a:custGeom>
            <a:solidFill>
              <a:srgbClr val="E71D7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0" y="5"/>
              <a:ext cx="4938395" cy="11308715"/>
            </a:xfrm>
            <a:custGeom>
              <a:rect b="b" l="l" r="r" t="t"/>
              <a:pathLst>
                <a:path extrusionOk="0" h="11308715" w="4938395">
                  <a:moveTo>
                    <a:pt x="2399360" y="11308550"/>
                  </a:moveTo>
                  <a:lnTo>
                    <a:pt x="0" y="9389008"/>
                  </a:lnTo>
                  <a:lnTo>
                    <a:pt x="0" y="11207191"/>
                  </a:lnTo>
                  <a:lnTo>
                    <a:pt x="126695" y="11308550"/>
                  </a:lnTo>
                  <a:lnTo>
                    <a:pt x="2399360" y="11308550"/>
                  </a:lnTo>
                  <a:close/>
                </a:path>
                <a:path extrusionOk="0" h="11308715" w="4938395">
                  <a:moveTo>
                    <a:pt x="4938065" y="7932648"/>
                  </a:moveTo>
                  <a:lnTo>
                    <a:pt x="3826472" y="8821928"/>
                  </a:lnTo>
                  <a:lnTo>
                    <a:pt x="0" y="5760656"/>
                  </a:lnTo>
                  <a:lnTo>
                    <a:pt x="0" y="7578814"/>
                  </a:lnTo>
                  <a:lnTo>
                    <a:pt x="3826472" y="10640098"/>
                  </a:lnTo>
                  <a:lnTo>
                    <a:pt x="4938065" y="9750819"/>
                  </a:lnTo>
                  <a:lnTo>
                    <a:pt x="4938065" y="7932648"/>
                  </a:lnTo>
                  <a:close/>
                </a:path>
                <a:path extrusionOk="0" h="11308715" w="4938395">
                  <a:moveTo>
                    <a:pt x="4938065" y="4304284"/>
                  </a:moveTo>
                  <a:lnTo>
                    <a:pt x="3826472" y="5193563"/>
                  </a:lnTo>
                  <a:lnTo>
                    <a:pt x="0" y="2132279"/>
                  </a:lnTo>
                  <a:lnTo>
                    <a:pt x="0" y="3950436"/>
                  </a:lnTo>
                  <a:lnTo>
                    <a:pt x="3826472" y="7011733"/>
                  </a:lnTo>
                  <a:lnTo>
                    <a:pt x="4938065" y="6122454"/>
                  </a:lnTo>
                  <a:lnTo>
                    <a:pt x="4938065" y="4304284"/>
                  </a:lnTo>
                  <a:close/>
                </a:path>
                <a:path extrusionOk="0" h="11308715" w="4938395">
                  <a:moveTo>
                    <a:pt x="4938065" y="675919"/>
                  </a:moveTo>
                  <a:lnTo>
                    <a:pt x="3826472" y="1565198"/>
                  </a:lnTo>
                  <a:lnTo>
                    <a:pt x="1870036" y="0"/>
                  </a:lnTo>
                  <a:lnTo>
                    <a:pt x="0" y="0"/>
                  </a:lnTo>
                  <a:lnTo>
                    <a:pt x="0" y="322072"/>
                  </a:lnTo>
                  <a:lnTo>
                    <a:pt x="3826472" y="3383356"/>
                  </a:lnTo>
                  <a:lnTo>
                    <a:pt x="4938065" y="2494076"/>
                  </a:lnTo>
                  <a:lnTo>
                    <a:pt x="4938065" y="675919"/>
                  </a:lnTo>
                  <a:close/>
                </a:path>
              </a:pathLst>
            </a:custGeom>
            <a:solidFill>
              <a:srgbClr val="233A7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3122" y="961982"/>
              <a:ext cx="515100" cy="5124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98295" y="769456"/>
              <a:ext cx="264900" cy="542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90910" y="527424"/>
              <a:ext cx="593700" cy="732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2187685" y="551530"/>
              <a:ext cx="301625" cy="520700"/>
            </a:xfrm>
            <a:custGeom>
              <a:rect b="b" l="l" r="r" t="t"/>
              <a:pathLst>
                <a:path extrusionOk="0" h="520700" w="301625">
                  <a:moveTo>
                    <a:pt x="176711" y="0"/>
                  </a:moveTo>
                  <a:lnTo>
                    <a:pt x="169235" y="0"/>
                  </a:lnTo>
                  <a:lnTo>
                    <a:pt x="156021" y="1270"/>
                  </a:lnTo>
                  <a:lnTo>
                    <a:pt x="117582" y="16510"/>
                  </a:lnTo>
                  <a:lnTo>
                    <a:pt x="92312" y="52070"/>
                  </a:lnTo>
                  <a:lnTo>
                    <a:pt x="88825" y="59690"/>
                  </a:lnTo>
                  <a:lnTo>
                    <a:pt x="76735" y="109220"/>
                  </a:lnTo>
                  <a:lnTo>
                    <a:pt x="74568" y="149860"/>
                  </a:lnTo>
                  <a:lnTo>
                    <a:pt x="76205" y="171450"/>
                  </a:lnTo>
                  <a:lnTo>
                    <a:pt x="78951" y="194310"/>
                  </a:lnTo>
                  <a:lnTo>
                    <a:pt x="82806" y="215900"/>
                  </a:lnTo>
                  <a:lnTo>
                    <a:pt x="87771" y="236220"/>
                  </a:lnTo>
                  <a:lnTo>
                    <a:pt x="89562" y="242570"/>
                  </a:lnTo>
                  <a:lnTo>
                    <a:pt x="88337" y="247650"/>
                  </a:lnTo>
                  <a:lnTo>
                    <a:pt x="84128" y="254000"/>
                  </a:lnTo>
                  <a:lnTo>
                    <a:pt x="73664" y="265430"/>
                  </a:lnTo>
                  <a:lnTo>
                    <a:pt x="63654" y="276860"/>
                  </a:lnTo>
                  <a:lnTo>
                    <a:pt x="44359" y="299720"/>
                  </a:lnTo>
                  <a:lnTo>
                    <a:pt x="21069" y="335280"/>
                  </a:lnTo>
                  <a:lnTo>
                    <a:pt x="6282" y="372110"/>
                  </a:lnTo>
                  <a:lnTo>
                    <a:pt x="0" y="410210"/>
                  </a:lnTo>
                  <a:lnTo>
                    <a:pt x="2224" y="450850"/>
                  </a:lnTo>
                  <a:lnTo>
                    <a:pt x="18523" y="495300"/>
                  </a:lnTo>
                  <a:lnTo>
                    <a:pt x="70671" y="520700"/>
                  </a:lnTo>
                  <a:lnTo>
                    <a:pt x="95384" y="516890"/>
                  </a:lnTo>
                  <a:lnTo>
                    <a:pt x="118723" y="504190"/>
                  </a:lnTo>
                  <a:lnTo>
                    <a:pt x="132301" y="494030"/>
                  </a:lnTo>
                  <a:lnTo>
                    <a:pt x="144973" y="481330"/>
                  </a:lnTo>
                  <a:lnTo>
                    <a:pt x="152207" y="473710"/>
                  </a:lnTo>
                  <a:lnTo>
                    <a:pt x="103085" y="473710"/>
                  </a:lnTo>
                  <a:lnTo>
                    <a:pt x="93195" y="472440"/>
                  </a:lnTo>
                  <a:lnTo>
                    <a:pt x="91630" y="471170"/>
                  </a:lnTo>
                  <a:lnTo>
                    <a:pt x="85635" y="471170"/>
                  </a:lnTo>
                  <a:lnTo>
                    <a:pt x="81028" y="468630"/>
                  </a:lnTo>
                  <a:lnTo>
                    <a:pt x="76274" y="463550"/>
                  </a:lnTo>
                  <a:lnTo>
                    <a:pt x="76117" y="459740"/>
                  </a:lnTo>
                  <a:lnTo>
                    <a:pt x="74557" y="458470"/>
                  </a:lnTo>
                  <a:lnTo>
                    <a:pt x="17585" y="458470"/>
                  </a:lnTo>
                  <a:lnTo>
                    <a:pt x="12665" y="445770"/>
                  </a:lnTo>
                  <a:lnTo>
                    <a:pt x="10578" y="439420"/>
                  </a:lnTo>
                  <a:lnTo>
                    <a:pt x="8915" y="433070"/>
                  </a:lnTo>
                  <a:lnTo>
                    <a:pt x="8842" y="431800"/>
                  </a:lnTo>
                  <a:lnTo>
                    <a:pt x="11827" y="431800"/>
                  </a:lnTo>
                  <a:lnTo>
                    <a:pt x="10831" y="411480"/>
                  </a:lnTo>
                  <a:lnTo>
                    <a:pt x="11910" y="402590"/>
                  </a:lnTo>
                  <a:lnTo>
                    <a:pt x="14548" y="394970"/>
                  </a:lnTo>
                  <a:lnTo>
                    <a:pt x="15637" y="387350"/>
                  </a:lnTo>
                  <a:lnTo>
                    <a:pt x="58536" y="387350"/>
                  </a:lnTo>
                  <a:lnTo>
                    <a:pt x="60034" y="375920"/>
                  </a:lnTo>
                  <a:lnTo>
                    <a:pt x="59720" y="368300"/>
                  </a:lnTo>
                  <a:lnTo>
                    <a:pt x="55039" y="364490"/>
                  </a:lnTo>
                  <a:lnTo>
                    <a:pt x="56359" y="361950"/>
                  </a:lnTo>
                  <a:lnTo>
                    <a:pt x="54641" y="356870"/>
                  </a:lnTo>
                  <a:lnTo>
                    <a:pt x="59081" y="355600"/>
                  </a:lnTo>
                  <a:lnTo>
                    <a:pt x="63990" y="355600"/>
                  </a:lnTo>
                  <a:lnTo>
                    <a:pt x="69775" y="336550"/>
                  </a:lnTo>
                  <a:lnTo>
                    <a:pt x="77248" y="317500"/>
                  </a:lnTo>
                  <a:lnTo>
                    <a:pt x="86740" y="298450"/>
                  </a:lnTo>
                  <a:lnTo>
                    <a:pt x="98965" y="281940"/>
                  </a:lnTo>
                  <a:lnTo>
                    <a:pt x="161515" y="281940"/>
                  </a:lnTo>
                  <a:lnTo>
                    <a:pt x="159785" y="276860"/>
                  </a:lnTo>
                  <a:lnTo>
                    <a:pt x="152649" y="276860"/>
                  </a:lnTo>
                  <a:lnTo>
                    <a:pt x="151099" y="275590"/>
                  </a:lnTo>
                  <a:lnTo>
                    <a:pt x="148386" y="266700"/>
                  </a:lnTo>
                  <a:lnTo>
                    <a:pt x="145550" y="257810"/>
                  </a:lnTo>
                  <a:lnTo>
                    <a:pt x="142438" y="248920"/>
                  </a:lnTo>
                  <a:lnTo>
                    <a:pt x="138901" y="240030"/>
                  </a:lnTo>
                  <a:lnTo>
                    <a:pt x="138660" y="234950"/>
                  </a:lnTo>
                  <a:lnTo>
                    <a:pt x="146521" y="234950"/>
                  </a:lnTo>
                  <a:lnTo>
                    <a:pt x="145015" y="229870"/>
                  </a:lnTo>
                  <a:lnTo>
                    <a:pt x="99457" y="229870"/>
                  </a:lnTo>
                  <a:lnTo>
                    <a:pt x="99206" y="224790"/>
                  </a:lnTo>
                  <a:lnTo>
                    <a:pt x="97572" y="222250"/>
                  </a:lnTo>
                  <a:lnTo>
                    <a:pt x="97331" y="217170"/>
                  </a:lnTo>
                  <a:lnTo>
                    <a:pt x="95457" y="209550"/>
                  </a:lnTo>
                  <a:lnTo>
                    <a:pt x="93488" y="200660"/>
                  </a:lnTo>
                  <a:lnTo>
                    <a:pt x="90211" y="194310"/>
                  </a:lnTo>
                  <a:lnTo>
                    <a:pt x="89981" y="189230"/>
                  </a:lnTo>
                  <a:lnTo>
                    <a:pt x="86850" y="186690"/>
                  </a:lnTo>
                  <a:lnTo>
                    <a:pt x="86745" y="184150"/>
                  </a:lnTo>
                  <a:lnTo>
                    <a:pt x="86838" y="179070"/>
                  </a:lnTo>
                  <a:lnTo>
                    <a:pt x="87369" y="165100"/>
                  </a:lnTo>
                  <a:lnTo>
                    <a:pt x="87486" y="146050"/>
                  </a:lnTo>
                  <a:lnTo>
                    <a:pt x="88157" y="127000"/>
                  </a:lnTo>
                  <a:lnTo>
                    <a:pt x="90494" y="107950"/>
                  </a:lnTo>
                  <a:lnTo>
                    <a:pt x="91981" y="106680"/>
                  </a:lnTo>
                  <a:lnTo>
                    <a:pt x="130295" y="106680"/>
                  </a:lnTo>
                  <a:lnTo>
                    <a:pt x="130702" y="101600"/>
                  </a:lnTo>
                  <a:lnTo>
                    <a:pt x="134918" y="101600"/>
                  </a:lnTo>
                  <a:lnTo>
                    <a:pt x="138627" y="72390"/>
                  </a:lnTo>
                  <a:lnTo>
                    <a:pt x="148869" y="44450"/>
                  </a:lnTo>
                  <a:lnTo>
                    <a:pt x="205107" y="44450"/>
                  </a:lnTo>
                  <a:lnTo>
                    <a:pt x="202110" y="29210"/>
                  </a:lnTo>
                  <a:lnTo>
                    <a:pt x="195192" y="10160"/>
                  </a:lnTo>
                  <a:lnTo>
                    <a:pt x="191915" y="5080"/>
                  </a:lnTo>
                  <a:lnTo>
                    <a:pt x="176711" y="0"/>
                  </a:lnTo>
                  <a:close/>
                </a:path>
                <a:path extrusionOk="0" h="520700" w="301625">
                  <a:moveTo>
                    <a:pt x="161515" y="281940"/>
                  </a:moveTo>
                  <a:lnTo>
                    <a:pt x="98965" y="281940"/>
                  </a:lnTo>
                  <a:lnTo>
                    <a:pt x="100535" y="283210"/>
                  </a:lnTo>
                  <a:lnTo>
                    <a:pt x="100609" y="284480"/>
                  </a:lnTo>
                  <a:lnTo>
                    <a:pt x="102253" y="288290"/>
                  </a:lnTo>
                  <a:lnTo>
                    <a:pt x="113993" y="320040"/>
                  </a:lnTo>
                  <a:lnTo>
                    <a:pt x="126262" y="350520"/>
                  </a:lnTo>
                  <a:lnTo>
                    <a:pt x="139615" y="381000"/>
                  </a:lnTo>
                  <a:lnTo>
                    <a:pt x="154607" y="410210"/>
                  </a:lnTo>
                  <a:lnTo>
                    <a:pt x="156324" y="414020"/>
                  </a:lnTo>
                  <a:lnTo>
                    <a:pt x="128482" y="458470"/>
                  </a:lnTo>
                  <a:lnTo>
                    <a:pt x="103085" y="473710"/>
                  </a:lnTo>
                  <a:lnTo>
                    <a:pt x="152207" y="473710"/>
                  </a:lnTo>
                  <a:lnTo>
                    <a:pt x="157030" y="468630"/>
                  </a:lnTo>
                  <a:lnTo>
                    <a:pt x="168764" y="454660"/>
                  </a:lnTo>
                  <a:lnTo>
                    <a:pt x="171643" y="452120"/>
                  </a:lnTo>
                  <a:lnTo>
                    <a:pt x="175852" y="445770"/>
                  </a:lnTo>
                  <a:lnTo>
                    <a:pt x="278656" y="445770"/>
                  </a:lnTo>
                  <a:lnTo>
                    <a:pt x="285587" y="438150"/>
                  </a:lnTo>
                  <a:lnTo>
                    <a:pt x="292488" y="427990"/>
                  </a:lnTo>
                  <a:lnTo>
                    <a:pt x="297382" y="419100"/>
                  </a:lnTo>
                  <a:lnTo>
                    <a:pt x="262928" y="419100"/>
                  </a:lnTo>
                  <a:lnTo>
                    <a:pt x="253745" y="414020"/>
                  </a:lnTo>
                  <a:lnTo>
                    <a:pt x="241369" y="410210"/>
                  </a:lnTo>
                  <a:lnTo>
                    <a:pt x="231233" y="402590"/>
                  </a:lnTo>
                  <a:lnTo>
                    <a:pt x="222950" y="392430"/>
                  </a:lnTo>
                  <a:lnTo>
                    <a:pt x="216134" y="381000"/>
                  </a:lnTo>
                  <a:lnTo>
                    <a:pt x="214574" y="379730"/>
                  </a:lnTo>
                  <a:lnTo>
                    <a:pt x="214417" y="375920"/>
                  </a:lnTo>
                  <a:lnTo>
                    <a:pt x="215820" y="374650"/>
                  </a:lnTo>
                  <a:lnTo>
                    <a:pt x="218448" y="367030"/>
                  </a:lnTo>
                  <a:lnTo>
                    <a:pt x="221254" y="363220"/>
                  </a:lnTo>
                  <a:lnTo>
                    <a:pt x="223893" y="355600"/>
                  </a:lnTo>
                  <a:lnTo>
                    <a:pt x="228488" y="344170"/>
                  </a:lnTo>
                  <a:lnTo>
                    <a:pt x="187412" y="344170"/>
                  </a:lnTo>
                  <a:lnTo>
                    <a:pt x="175137" y="316230"/>
                  </a:lnTo>
                  <a:lnTo>
                    <a:pt x="163677" y="288290"/>
                  </a:lnTo>
                  <a:lnTo>
                    <a:pt x="161515" y="281940"/>
                  </a:lnTo>
                  <a:close/>
                </a:path>
                <a:path extrusionOk="0" h="520700" w="301625">
                  <a:moveTo>
                    <a:pt x="90064" y="469900"/>
                  </a:moveTo>
                  <a:lnTo>
                    <a:pt x="85635" y="471170"/>
                  </a:lnTo>
                  <a:lnTo>
                    <a:pt x="91630" y="471170"/>
                  </a:lnTo>
                  <a:lnTo>
                    <a:pt x="90064" y="469900"/>
                  </a:lnTo>
                  <a:close/>
                </a:path>
                <a:path extrusionOk="0" h="520700" w="301625">
                  <a:moveTo>
                    <a:pt x="278656" y="445770"/>
                  </a:moveTo>
                  <a:lnTo>
                    <a:pt x="175852" y="445770"/>
                  </a:lnTo>
                  <a:lnTo>
                    <a:pt x="185203" y="453390"/>
                  </a:lnTo>
                  <a:lnTo>
                    <a:pt x="191410" y="459740"/>
                  </a:lnTo>
                  <a:lnTo>
                    <a:pt x="198272" y="464820"/>
                  </a:lnTo>
                  <a:lnTo>
                    <a:pt x="205890" y="467360"/>
                  </a:lnTo>
                  <a:lnTo>
                    <a:pt x="214364" y="467360"/>
                  </a:lnTo>
                  <a:lnTo>
                    <a:pt x="227747" y="466090"/>
                  </a:lnTo>
                  <a:lnTo>
                    <a:pt x="241102" y="462280"/>
                  </a:lnTo>
                  <a:lnTo>
                    <a:pt x="254410" y="459740"/>
                  </a:lnTo>
                  <a:lnTo>
                    <a:pt x="267651" y="454660"/>
                  </a:lnTo>
                  <a:lnTo>
                    <a:pt x="277501" y="447040"/>
                  </a:lnTo>
                  <a:lnTo>
                    <a:pt x="278656" y="445770"/>
                  </a:lnTo>
                  <a:close/>
                </a:path>
                <a:path extrusionOk="0" h="520700" w="301625">
                  <a:moveTo>
                    <a:pt x="58536" y="387350"/>
                  </a:moveTo>
                  <a:lnTo>
                    <a:pt x="15637" y="387350"/>
                  </a:lnTo>
                  <a:lnTo>
                    <a:pt x="18988" y="455930"/>
                  </a:lnTo>
                  <a:lnTo>
                    <a:pt x="17585" y="458470"/>
                  </a:lnTo>
                  <a:lnTo>
                    <a:pt x="37071" y="458470"/>
                  </a:lnTo>
                  <a:lnTo>
                    <a:pt x="35344" y="453390"/>
                  </a:lnTo>
                  <a:lnTo>
                    <a:pt x="33710" y="450850"/>
                  </a:lnTo>
                  <a:lnTo>
                    <a:pt x="33480" y="445770"/>
                  </a:lnTo>
                  <a:lnTo>
                    <a:pt x="31601" y="439420"/>
                  </a:lnTo>
                  <a:lnTo>
                    <a:pt x="29469" y="433070"/>
                  </a:lnTo>
                  <a:lnTo>
                    <a:pt x="27911" y="426720"/>
                  </a:lnTo>
                  <a:lnTo>
                    <a:pt x="27752" y="420370"/>
                  </a:lnTo>
                  <a:lnTo>
                    <a:pt x="30475" y="415290"/>
                  </a:lnTo>
                  <a:lnTo>
                    <a:pt x="43973" y="415290"/>
                  </a:lnTo>
                  <a:lnTo>
                    <a:pt x="43239" y="400050"/>
                  </a:lnTo>
                  <a:lnTo>
                    <a:pt x="52742" y="400050"/>
                  </a:lnTo>
                  <a:lnTo>
                    <a:pt x="53354" y="392430"/>
                  </a:lnTo>
                  <a:lnTo>
                    <a:pt x="57992" y="392430"/>
                  </a:lnTo>
                  <a:lnTo>
                    <a:pt x="58037" y="391160"/>
                  </a:lnTo>
                  <a:lnTo>
                    <a:pt x="58536" y="387350"/>
                  </a:lnTo>
                  <a:close/>
                </a:path>
                <a:path extrusionOk="0" h="520700" w="301625">
                  <a:moveTo>
                    <a:pt x="43973" y="415290"/>
                  </a:moveTo>
                  <a:lnTo>
                    <a:pt x="30475" y="415290"/>
                  </a:lnTo>
                  <a:lnTo>
                    <a:pt x="32359" y="425450"/>
                  </a:lnTo>
                  <a:lnTo>
                    <a:pt x="36674" y="447040"/>
                  </a:lnTo>
                  <a:lnTo>
                    <a:pt x="38558" y="457200"/>
                  </a:lnTo>
                  <a:lnTo>
                    <a:pt x="37071" y="458470"/>
                  </a:lnTo>
                  <a:lnTo>
                    <a:pt x="74557" y="458470"/>
                  </a:lnTo>
                  <a:lnTo>
                    <a:pt x="72997" y="457200"/>
                  </a:lnTo>
                  <a:lnTo>
                    <a:pt x="72913" y="455930"/>
                  </a:lnTo>
                  <a:lnTo>
                    <a:pt x="70184" y="449580"/>
                  </a:lnTo>
                  <a:lnTo>
                    <a:pt x="67309" y="444500"/>
                  </a:lnTo>
                  <a:lnTo>
                    <a:pt x="65219" y="439420"/>
                  </a:lnTo>
                  <a:lnTo>
                    <a:pt x="51155" y="439420"/>
                  </a:lnTo>
                  <a:lnTo>
                    <a:pt x="45919" y="424180"/>
                  </a:lnTo>
                  <a:lnTo>
                    <a:pt x="44034" y="416560"/>
                  </a:lnTo>
                  <a:lnTo>
                    <a:pt x="43973" y="415290"/>
                  </a:lnTo>
                  <a:close/>
                </a:path>
                <a:path extrusionOk="0" h="520700" w="301625">
                  <a:moveTo>
                    <a:pt x="52742" y="400050"/>
                  </a:moveTo>
                  <a:lnTo>
                    <a:pt x="44726" y="400050"/>
                  </a:lnTo>
                  <a:lnTo>
                    <a:pt x="51155" y="439420"/>
                  </a:lnTo>
                  <a:lnTo>
                    <a:pt x="58631" y="439420"/>
                  </a:lnTo>
                  <a:lnTo>
                    <a:pt x="54702" y="429260"/>
                  </a:lnTo>
                  <a:lnTo>
                    <a:pt x="52694" y="417830"/>
                  </a:lnTo>
                  <a:lnTo>
                    <a:pt x="52371" y="406400"/>
                  </a:lnTo>
                  <a:lnTo>
                    <a:pt x="52437" y="403860"/>
                  </a:lnTo>
                  <a:lnTo>
                    <a:pt x="52742" y="400050"/>
                  </a:lnTo>
                  <a:close/>
                </a:path>
                <a:path extrusionOk="0" h="520700" w="301625">
                  <a:moveTo>
                    <a:pt x="57992" y="392430"/>
                  </a:moveTo>
                  <a:lnTo>
                    <a:pt x="53354" y="392430"/>
                  </a:lnTo>
                  <a:lnTo>
                    <a:pt x="54826" y="403860"/>
                  </a:lnTo>
                  <a:lnTo>
                    <a:pt x="57170" y="427990"/>
                  </a:lnTo>
                  <a:lnTo>
                    <a:pt x="58631" y="439420"/>
                  </a:lnTo>
                  <a:lnTo>
                    <a:pt x="65219" y="439420"/>
                  </a:lnTo>
                  <a:lnTo>
                    <a:pt x="64697" y="438150"/>
                  </a:lnTo>
                  <a:lnTo>
                    <a:pt x="62756" y="431800"/>
                  </a:lnTo>
                  <a:lnTo>
                    <a:pt x="58975" y="419100"/>
                  </a:lnTo>
                  <a:lnTo>
                    <a:pt x="57543" y="405130"/>
                  </a:lnTo>
                  <a:lnTo>
                    <a:pt x="57992" y="392430"/>
                  </a:lnTo>
                  <a:close/>
                </a:path>
                <a:path extrusionOk="0" h="520700" w="301625">
                  <a:moveTo>
                    <a:pt x="11827" y="431800"/>
                  </a:moveTo>
                  <a:lnTo>
                    <a:pt x="10308" y="431800"/>
                  </a:lnTo>
                  <a:lnTo>
                    <a:pt x="10392" y="433070"/>
                  </a:lnTo>
                  <a:lnTo>
                    <a:pt x="11952" y="434340"/>
                  </a:lnTo>
                  <a:lnTo>
                    <a:pt x="11827" y="431800"/>
                  </a:lnTo>
                  <a:close/>
                </a:path>
                <a:path extrusionOk="0" h="520700" w="301625">
                  <a:moveTo>
                    <a:pt x="296739" y="405130"/>
                  </a:moveTo>
                  <a:lnTo>
                    <a:pt x="289336" y="406400"/>
                  </a:lnTo>
                  <a:lnTo>
                    <a:pt x="283577" y="411480"/>
                  </a:lnTo>
                  <a:lnTo>
                    <a:pt x="276331" y="416560"/>
                  </a:lnTo>
                  <a:lnTo>
                    <a:pt x="270415" y="419100"/>
                  </a:lnTo>
                  <a:lnTo>
                    <a:pt x="297382" y="419100"/>
                  </a:lnTo>
                  <a:lnTo>
                    <a:pt x="298781" y="416560"/>
                  </a:lnTo>
                  <a:lnTo>
                    <a:pt x="301576" y="412750"/>
                  </a:lnTo>
                  <a:lnTo>
                    <a:pt x="296739" y="405130"/>
                  </a:lnTo>
                  <a:close/>
                </a:path>
                <a:path extrusionOk="0" h="520700" w="301625">
                  <a:moveTo>
                    <a:pt x="63990" y="355600"/>
                  </a:moveTo>
                  <a:lnTo>
                    <a:pt x="59081" y="355600"/>
                  </a:lnTo>
                  <a:lnTo>
                    <a:pt x="60631" y="356870"/>
                  </a:lnTo>
                  <a:lnTo>
                    <a:pt x="63605" y="356870"/>
                  </a:lnTo>
                  <a:lnTo>
                    <a:pt x="63990" y="355600"/>
                  </a:lnTo>
                  <a:close/>
                </a:path>
                <a:path extrusionOk="0" h="520700" w="301625">
                  <a:moveTo>
                    <a:pt x="150386" y="227330"/>
                  </a:moveTo>
                  <a:lnTo>
                    <a:pt x="145738" y="227330"/>
                  </a:lnTo>
                  <a:lnTo>
                    <a:pt x="166544" y="284480"/>
                  </a:lnTo>
                  <a:lnTo>
                    <a:pt x="172013" y="299720"/>
                  </a:lnTo>
                  <a:lnTo>
                    <a:pt x="177892" y="313690"/>
                  </a:lnTo>
                  <a:lnTo>
                    <a:pt x="184034" y="328930"/>
                  </a:lnTo>
                  <a:lnTo>
                    <a:pt x="190292" y="341630"/>
                  </a:lnTo>
                  <a:lnTo>
                    <a:pt x="188899" y="344170"/>
                  </a:lnTo>
                  <a:lnTo>
                    <a:pt x="228488" y="344170"/>
                  </a:lnTo>
                  <a:lnTo>
                    <a:pt x="228999" y="342900"/>
                  </a:lnTo>
                  <a:lnTo>
                    <a:pt x="231264" y="336550"/>
                  </a:lnTo>
                  <a:lnTo>
                    <a:pt x="193014" y="336550"/>
                  </a:lnTo>
                  <a:lnTo>
                    <a:pt x="186104" y="322580"/>
                  </a:lnTo>
                  <a:lnTo>
                    <a:pt x="179860" y="308610"/>
                  </a:lnTo>
                  <a:lnTo>
                    <a:pt x="173863" y="293370"/>
                  </a:lnTo>
                  <a:lnTo>
                    <a:pt x="167696" y="278130"/>
                  </a:lnTo>
                  <a:lnTo>
                    <a:pt x="173612" y="276860"/>
                  </a:lnTo>
                  <a:lnTo>
                    <a:pt x="178135" y="276860"/>
                  </a:lnTo>
                  <a:lnTo>
                    <a:pt x="191454" y="273050"/>
                  </a:lnTo>
                  <a:lnTo>
                    <a:pt x="198784" y="270510"/>
                  </a:lnTo>
                  <a:lnTo>
                    <a:pt x="204543" y="265430"/>
                  </a:lnTo>
                  <a:lnTo>
                    <a:pt x="206982" y="264160"/>
                  </a:lnTo>
                  <a:lnTo>
                    <a:pt x="162533" y="264160"/>
                  </a:lnTo>
                  <a:lnTo>
                    <a:pt x="160890" y="261620"/>
                  </a:lnTo>
                  <a:lnTo>
                    <a:pt x="160732" y="257810"/>
                  </a:lnTo>
                  <a:lnTo>
                    <a:pt x="159172" y="256540"/>
                  </a:lnTo>
                  <a:lnTo>
                    <a:pt x="155413" y="241300"/>
                  </a:lnTo>
                  <a:lnTo>
                    <a:pt x="152063" y="233680"/>
                  </a:lnTo>
                  <a:lnTo>
                    <a:pt x="150386" y="227330"/>
                  </a:lnTo>
                  <a:close/>
                </a:path>
                <a:path extrusionOk="0" h="520700" w="301625">
                  <a:moveTo>
                    <a:pt x="249107" y="256540"/>
                  </a:moveTo>
                  <a:lnTo>
                    <a:pt x="220584" y="256540"/>
                  </a:lnTo>
                  <a:lnTo>
                    <a:pt x="215200" y="276860"/>
                  </a:lnTo>
                  <a:lnTo>
                    <a:pt x="208523" y="297180"/>
                  </a:lnTo>
                  <a:lnTo>
                    <a:pt x="200984" y="317500"/>
                  </a:lnTo>
                  <a:lnTo>
                    <a:pt x="193014" y="336550"/>
                  </a:lnTo>
                  <a:lnTo>
                    <a:pt x="231264" y="336550"/>
                  </a:lnTo>
                  <a:lnTo>
                    <a:pt x="233530" y="330200"/>
                  </a:lnTo>
                  <a:lnTo>
                    <a:pt x="236363" y="317500"/>
                  </a:lnTo>
                  <a:lnTo>
                    <a:pt x="236374" y="303530"/>
                  </a:lnTo>
                  <a:lnTo>
                    <a:pt x="235662" y="288290"/>
                  </a:lnTo>
                  <a:lnTo>
                    <a:pt x="243055" y="287020"/>
                  </a:lnTo>
                  <a:lnTo>
                    <a:pt x="242981" y="285750"/>
                  </a:lnTo>
                  <a:lnTo>
                    <a:pt x="244384" y="283210"/>
                  </a:lnTo>
                  <a:lnTo>
                    <a:pt x="247861" y="262890"/>
                  </a:lnTo>
                  <a:lnTo>
                    <a:pt x="249107" y="256540"/>
                  </a:lnTo>
                  <a:close/>
                </a:path>
                <a:path extrusionOk="0" h="520700" w="301625">
                  <a:moveTo>
                    <a:pt x="146521" y="234950"/>
                  </a:moveTo>
                  <a:lnTo>
                    <a:pt x="140147" y="234950"/>
                  </a:lnTo>
                  <a:lnTo>
                    <a:pt x="143751" y="245110"/>
                  </a:lnTo>
                  <a:lnTo>
                    <a:pt x="146944" y="255270"/>
                  </a:lnTo>
                  <a:lnTo>
                    <a:pt x="149864" y="266700"/>
                  </a:lnTo>
                  <a:lnTo>
                    <a:pt x="152649" y="276860"/>
                  </a:lnTo>
                  <a:lnTo>
                    <a:pt x="159785" y="276860"/>
                  </a:lnTo>
                  <a:lnTo>
                    <a:pt x="153298" y="257810"/>
                  </a:lnTo>
                  <a:lnTo>
                    <a:pt x="146521" y="234950"/>
                  </a:lnTo>
                  <a:close/>
                </a:path>
                <a:path extrusionOk="0" h="520700" w="301625">
                  <a:moveTo>
                    <a:pt x="290791" y="189230"/>
                  </a:moveTo>
                  <a:lnTo>
                    <a:pt x="254398" y="200660"/>
                  </a:lnTo>
                  <a:lnTo>
                    <a:pt x="204995" y="227330"/>
                  </a:lnTo>
                  <a:lnTo>
                    <a:pt x="170529" y="251460"/>
                  </a:lnTo>
                  <a:lnTo>
                    <a:pt x="162533" y="264160"/>
                  </a:lnTo>
                  <a:lnTo>
                    <a:pt x="206982" y="264160"/>
                  </a:lnTo>
                  <a:lnTo>
                    <a:pt x="211862" y="261620"/>
                  </a:lnTo>
                  <a:lnTo>
                    <a:pt x="214741" y="259080"/>
                  </a:lnTo>
                  <a:lnTo>
                    <a:pt x="216228" y="259080"/>
                  </a:lnTo>
                  <a:lnTo>
                    <a:pt x="220584" y="256540"/>
                  </a:lnTo>
                  <a:lnTo>
                    <a:pt x="249107" y="256540"/>
                  </a:lnTo>
                  <a:lnTo>
                    <a:pt x="250269" y="250190"/>
                  </a:lnTo>
                  <a:lnTo>
                    <a:pt x="268635" y="227330"/>
                  </a:lnTo>
                  <a:lnTo>
                    <a:pt x="274383" y="222250"/>
                  </a:lnTo>
                  <a:lnTo>
                    <a:pt x="278750" y="219710"/>
                  </a:lnTo>
                  <a:lnTo>
                    <a:pt x="280153" y="217170"/>
                  </a:lnTo>
                  <a:lnTo>
                    <a:pt x="283032" y="214630"/>
                  </a:lnTo>
                  <a:lnTo>
                    <a:pt x="287388" y="212090"/>
                  </a:lnTo>
                  <a:lnTo>
                    <a:pt x="290195" y="208280"/>
                  </a:lnTo>
                  <a:lnTo>
                    <a:pt x="294550" y="205740"/>
                  </a:lnTo>
                  <a:lnTo>
                    <a:pt x="297430" y="203200"/>
                  </a:lnTo>
                  <a:lnTo>
                    <a:pt x="298833" y="200660"/>
                  </a:lnTo>
                  <a:lnTo>
                    <a:pt x="297116" y="196850"/>
                  </a:lnTo>
                  <a:lnTo>
                    <a:pt x="296875" y="191770"/>
                  </a:lnTo>
                  <a:lnTo>
                    <a:pt x="295315" y="190500"/>
                  </a:lnTo>
                  <a:lnTo>
                    <a:pt x="290791" y="189230"/>
                  </a:lnTo>
                  <a:close/>
                </a:path>
                <a:path extrusionOk="0" h="520700" w="301625">
                  <a:moveTo>
                    <a:pt x="130295" y="106680"/>
                  </a:moveTo>
                  <a:lnTo>
                    <a:pt x="91981" y="106680"/>
                  </a:lnTo>
                  <a:lnTo>
                    <a:pt x="92136" y="113030"/>
                  </a:lnTo>
                  <a:lnTo>
                    <a:pt x="92234" y="139700"/>
                  </a:lnTo>
                  <a:lnTo>
                    <a:pt x="92420" y="147320"/>
                  </a:lnTo>
                  <a:lnTo>
                    <a:pt x="94494" y="189230"/>
                  </a:lnTo>
                  <a:lnTo>
                    <a:pt x="100933" y="229870"/>
                  </a:lnTo>
                  <a:lnTo>
                    <a:pt x="145015" y="229870"/>
                  </a:lnTo>
                  <a:lnTo>
                    <a:pt x="144262" y="227330"/>
                  </a:lnTo>
                  <a:lnTo>
                    <a:pt x="150386" y="227330"/>
                  </a:lnTo>
                  <a:lnTo>
                    <a:pt x="150699" y="220980"/>
                  </a:lnTo>
                  <a:lnTo>
                    <a:pt x="153261" y="214630"/>
                  </a:lnTo>
                  <a:lnTo>
                    <a:pt x="154276" y="213360"/>
                  </a:lnTo>
                  <a:lnTo>
                    <a:pt x="115090" y="213360"/>
                  </a:lnTo>
                  <a:lnTo>
                    <a:pt x="112704" y="204470"/>
                  </a:lnTo>
                  <a:lnTo>
                    <a:pt x="110726" y="196850"/>
                  </a:lnTo>
                  <a:lnTo>
                    <a:pt x="109012" y="187960"/>
                  </a:lnTo>
                  <a:lnTo>
                    <a:pt x="107415" y="177800"/>
                  </a:lnTo>
                  <a:lnTo>
                    <a:pt x="105624" y="171450"/>
                  </a:lnTo>
                  <a:lnTo>
                    <a:pt x="103729" y="163830"/>
                  </a:lnTo>
                  <a:lnTo>
                    <a:pt x="106294" y="154940"/>
                  </a:lnTo>
                  <a:lnTo>
                    <a:pt x="121541" y="154940"/>
                  </a:lnTo>
                  <a:lnTo>
                    <a:pt x="122011" y="139700"/>
                  </a:lnTo>
                  <a:lnTo>
                    <a:pt x="128571" y="139700"/>
                  </a:lnTo>
                  <a:lnTo>
                    <a:pt x="128870" y="124460"/>
                  </a:lnTo>
                  <a:lnTo>
                    <a:pt x="130295" y="106680"/>
                  </a:lnTo>
                  <a:close/>
                </a:path>
                <a:path extrusionOk="0" h="520700" w="301625">
                  <a:moveTo>
                    <a:pt x="121541" y="154940"/>
                  </a:moveTo>
                  <a:lnTo>
                    <a:pt x="106294" y="154940"/>
                  </a:lnTo>
                  <a:lnTo>
                    <a:pt x="109210" y="168910"/>
                  </a:lnTo>
                  <a:lnTo>
                    <a:pt x="111989" y="184150"/>
                  </a:lnTo>
                  <a:lnTo>
                    <a:pt x="114492" y="198120"/>
                  </a:lnTo>
                  <a:lnTo>
                    <a:pt x="116577" y="212090"/>
                  </a:lnTo>
                  <a:lnTo>
                    <a:pt x="115090" y="213360"/>
                  </a:lnTo>
                  <a:lnTo>
                    <a:pt x="154276" y="213360"/>
                  </a:lnTo>
                  <a:lnTo>
                    <a:pt x="158335" y="208280"/>
                  </a:lnTo>
                  <a:lnTo>
                    <a:pt x="165192" y="199390"/>
                  </a:lnTo>
                  <a:lnTo>
                    <a:pt x="127938" y="199390"/>
                  </a:lnTo>
                  <a:lnTo>
                    <a:pt x="125074" y="185420"/>
                  </a:lnTo>
                  <a:lnTo>
                    <a:pt x="122752" y="170180"/>
                  </a:lnTo>
                  <a:lnTo>
                    <a:pt x="121541" y="154940"/>
                  </a:lnTo>
                  <a:close/>
                </a:path>
                <a:path extrusionOk="0" h="520700" w="301625">
                  <a:moveTo>
                    <a:pt x="128571" y="139700"/>
                  </a:moveTo>
                  <a:lnTo>
                    <a:pt x="122011" y="139700"/>
                  </a:lnTo>
                  <a:lnTo>
                    <a:pt x="124079" y="153670"/>
                  </a:lnTo>
                  <a:lnTo>
                    <a:pt x="126429" y="168910"/>
                  </a:lnTo>
                  <a:lnTo>
                    <a:pt x="128792" y="182880"/>
                  </a:lnTo>
                  <a:lnTo>
                    <a:pt x="130901" y="199390"/>
                  </a:lnTo>
                  <a:lnTo>
                    <a:pt x="165192" y="199390"/>
                  </a:lnTo>
                  <a:lnTo>
                    <a:pt x="171069" y="191770"/>
                  </a:lnTo>
                  <a:lnTo>
                    <a:pt x="171791" y="190500"/>
                  </a:lnTo>
                  <a:lnTo>
                    <a:pt x="135016" y="190500"/>
                  </a:lnTo>
                  <a:lnTo>
                    <a:pt x="130193" y="170180"/>
                  </a:lnTo>
                  <a:lnTo>
                    <a:pt x="128422" y="147320"/>
                  </a:lnTo>
                  <a:lnTo>
                    <a:pt x="128571" y="139700"/>
                  </a:lnTo>
                  <a:close/>
                </a:path>
                <a:path extrusionOk="0" h="520700" w="301625">
                  <a:moveTo>
                    <a:pt x="134918" y="101600"/>
                  </a:moveTo>
                  <a:lnTo>
                    <a:pt x="130702" y="101600"/>
                  </a:lnTo>
                  <a:lnTo>
                    <a:pt x="130994" y="124460"/>
                  </a:lnTo>
                  <a:lnTo>
                    <a:pt x="132119" y="147320"/>
                  </a:lnTo>
                  <a:lnTo>
                    <a:pt x="134358" y="168910"/>
                  </a:lnTo>
                  <a:lnTo>
                    <a:pt x="137990" y="190500"/>
                  </a:lnTo>
                  <a:lnTo>
                    <a:pt x="171791" y="190500"/>
                  </a:lnTo>
                  <a:lnTo>
                    <a:pt x="176126" y="182880"/>
                  </a:lnTo>
                  <a:lnTo>
                    <a:pt x="140618" y="182880"/>
                  </a:lnTo>
                  <a:lnTo>
                    <a:pt x="133944" y="153670"/>
                  </a:lnTo>
                  <a:lnTo>
                    <a:pt x="133466" y="113030"/>
                  </a:lnTo>
                  <a:lnTo>
                    <a:pt x="134918" y="101600"/>
                  </a:lnTo>
                  <a:close/>
                </a:path>
                <a:path extrusionOk="0" h="520700" w="301625">
                  <a:moveTo>
                    <a:pt x="205107" y="44450"/>
                  </a:moveTo>
                  <a:lnTo>
                    <a:pt x="148869" y="44450"/>
                  </a:lnTo>
                  <a:lnTo>
                    <a:pt x="153549" y="48260"/>
                  </a:lnTo>
                  <a:lnTo>
                    <a:pt x="160261" y="62230"/>
                  </a:lnTo>
                  <a:lnTo>
                    <a:pt x="162157" y="71120"/>
                  </a:lnTo>
                  <a:lnTo>
                    <a:pt x="165649" y="97790"/>
                  </a:lnTo>
                  <a:lnTo>
                    <a:pt x="164219" y="124460"/>
                  </a:lnTo>
                  <a:lnTo>
                    <a:pt x="157442" y="152400"/>
                  </a:lnTo>
                  <a:lnTo>
                    <a:pt x="144890" y="179070"/>
                  </a:lnTo>
                  <a:lnTo>
                    <a:pt x="143424" y="179070"/>
                  </a:lnTo>
                  <a:lnTo>
                    <a:pt x="143497" y="180340"/>
                  </a:lnTo>
                  <a:lnTo>
                    <a:pt x="142105" y="182880"/>
                  </a:lnTo>
                  <a:lnTo>
                    <a:pt x="176126" y="182880"/>
                  </a:lnTo>
                  <a:lnTo>
                    <a:pt x="181905" y="172720"/>
                  </a:lnTo>
                  <a:lnTo>
                    <a:pt x="191280" y="153670"/>
                  </a:lnTo>
                  <a:lnTo>
                    <a:pt x="199632" y="133350"/>
                  </a:lnTo>
                  <a:lnTo>
                    <a:pt x="204052" y="119380"/>
                  </a:lnTo>
                  <a:lnTo>
                    <a:pt x="174983" y="119380"/>
                  </a:lnTo>
                  <a:lnTo>
                    <a:pt x="174800" y="111760"/>
                  </a:lnTo>
                  <a:lnTo>
                    <a:pt x="174793" y="88900"/>
                  </a:lnTo>
                  <a:lnTo>
                    <a:pt x="174544" y="78740"/>
                  </a:lnTo>
                  <a:lnTo>
                    <a:pt x="201528" y="78740"/>
                  </a:lnTo>
                  <a:lnTo>
                    <a:pt x="200155" y="50800"/>
                  </a:lnTo>
                  <a:lnTo>
                    <a:pt x="206006" y="50800"/>
                  </a:lnTo>
                  <a:lnTo>
                    <a:pt x="205857" y="48260"/>
                  </a:lnTo>
                  <a:lnTo>
                    <a:pt x="205107" y="44450"/>
                  </a:lnTo>
                  <a:close/>
                </a:path>
                <a:path extrusionOk="0" h="520700" w="301625">
                  <a:moveTo>
                    <a:pt x="201528" y="78740"/>
                  </a:moveTo>
                  <a:lnTo>
                    <a:pt x="174544" y="78740"/>
                  </a:lnTo>
                  <a:lnTo>
                    <a:pt x="177498" y="88900"/>
                  </a:lnTo>
                  <a:lnTo>
                    <a:pt x="178651" y="97790"/>
                  </a:lnTo>
                  <a:lnTo>
                    <a:pt x="177860" y="107950"/>
                  </a:lnTo>
                  <a:lnTo>
                    <a:pt x="174983" y="119380"/>
                  </a:lnTo>
                  <a:lnTo>
                    <a:pt x="204052" y="119380"/>
                  </a:lnTo>
                  <a:lnTo>
                    <a:pt x="206463" y="111760"/>
                  </a:lnTo>
                  <a:lnTo>
                    <a:pt x="210627" y="92710"/>
                  </a:lnTo>
                  <a:lnTo>
                    <a:pt x="208145" y="92710"/>
                  </a:lnTo>
                  <a:lnTo>
                    <a:pt x="206595" y="91440"/>
                  </a:lnTo>
                  <a:lnTo>
                    <a:pt x="206874" y="80010"/>
                  </a:lnTo>
                  <a:lnTo>
                    <a:pt x="201590" y="80010"/>
                  </a:lnTo>
                  <a:lnTo>
                    <a:pt x="201528" y="78740"/>
                  </a:lnTo>
                  <a:close/>
                </a:path>
                <a:path extrusionOk="0" h="520700" w="301625">
                  <a:moveTo>
                    <a:pt x="207998" y="26670"/>
                  </a:moveTo>
                  <a:lnTo>
                    <a:pt x="205035" y="27940"/>
                  </a:lnTo>
                  <a:lnTo>
                    <a:pt x="207896" y="43180"/>
                  </a:lnTo>
                  <a:lnTo>
                    <a:pt x="209923" y="59690"/>
                  </a:lnTo>
                  <a:lnTo>
                    <a:pt x="210284" y="74930"/>
                  </a:lnTo>
                  <a:lnTo>
                    <a:pt x="208145" y="92710"/>
                  </a:lnTo>
                  <a:lnTo>
                    <a:pt x="210627" y="92710"/>
                  </a:lnTo>
                  <a:lnTo>
                    <a:pt x="210905" y="91440"/>
                  </a:lnTo>
                  <a:lnTo>
                    <a:pt x="212708" y="71120"/>
                  </a:lnTo>
                  <a:lnTo>
                    <a:pt x="212774" y="68580"/>
                  </a:lnTo>
                  <a:lnTo>
                    <a:pt x="212071" y="49530"/>
                  </a:lnTo>
                  <a:lnTo>
                    <a:pt x="211673" y="41910"/>
                  </a:lnTo>
                  <a:lnTo>
                    <a:pt x="208323" y="34290"/>
                  </a:lnTo>
                  <a:lnTo>
                    <a:pt x="207998" y="26670"/>
                  </a:lnTo>
                  <a:close/>
                </a:path>
                <a:path extrusionOk="0" h="520700" w="301625">
                  <a:moveTo>
                    <a:pt x="206006" y="50800"/>
                  </a:moveTo>
                  <a:lnTo>
                    <a:pt x="200155" y="50800"/>
                  </a:lnTo>
                  <a:lnTo>
                    <a:pt x="202955" y="57150"/>
                  </a:lnTo>
                  <a:lnTo>
                    <a:pt x="204112" y="63500"/>
                  </a:lnTo>
                  <a:lnTo>
                    <a:pt x="203650" y="71120"/>
                  </a:lnTo>
                  <a:lnTo>
                    <a:pt x="201590" y="80010"/>
                  </a:lnTo>
                  <a:lnTo>
                    <a:pt x="206874" y="80010"/>
                  </a:lnTo>
                  <a:lnTo>
                    <a:pt x="206998" y="74930"/>
                  </a:lnTo>
                  <a:lnTo>
                    <a:pt x="207048" y="68580"/>
                  </a:lnTo>
                  <a:lnTo>
                    <a:pt x="206006" y="50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1415708" y="2104962"/>
              <a:ext cx="130800" cy="184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1578591" y="2054108"/>
              <a:ext cx="101700" cy="195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623590" y="1589631"/>
              <a:ext cx="515400" cy="5124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1238353" y="1262888"/>
              <a:ext cx="1348500" cy="9411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437875" y="183200"/>
            <a:ext cx="631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33A7B"/>
              </a:buClr>
              <a:buSzPts val="3500"/>
              <a:buFont typeface="Raleway ExtraBold"/>
              <a:buNone/>
              <a:defRPr sz="3500">
                <a:solidFill>
                  <a:srgbClr val="233A7B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550600" y="1197800"/>
            <a:ext cx="62004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○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■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●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○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■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●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○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Raleway Medium"/>
              <a:buChar char="■"/>
              <a:defRPr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4u_jDJ_BuE-E13XUhoKGUE4ik6BSzP0k/view" TargetMode="External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jp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5" Type="http://schemas.openxmlformats.org/officeDocument/2006/relationships/image" Target="../media/image16.png"/><Relationship Id="rId14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7.jpg"/><Relationship Id="rId8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051900" y="4551525"/>
            <a:ext cx="3012300" cy="3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317125" y="1389425"/>
            <a:ext cx="84540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/>
              <a:t>Gestion de votre infrastructure depuis K8s avec Crossplane.</a:t>
            </a:r>
            <a:endParaRPr sz="3300"/>
          </a:p>
        </p:txBody>
      </p:sp>
      <p:cxnSp>
        <p:nvCxnSpPr>
          <p:cNvPr id="82" name="Google Shape;82;p14"/>
          <p:cNvCxnSpPr/>
          <p:nvPr/>
        </p:nvCxnSpPr>
        <p:spPr>
          <a:xfrm flipH="1" rot="10800000">
            <a:off x="2721050" y="1277588"/>
            <a:ext cx="35820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2721050" y="3578463"/>
            <a:ext cx="35820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426" y="3593174"/>
            <a:ext cx="3233229" cy="906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2545650" y="4510400"/>
            <a:ext cx="40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4006E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Sérieusement décontracté.e.s</a:t>
            </a:r>
            <a:endParaRPr sz="1600">
              <a:solidFill>
                <a:srgbClr val="E4006E"/>
              </a:solidFill>
              <a:highlight>
                <a:schemeClr val="lt1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824" y="3734525"/>
            <a:ext cx="868271" cy="1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36" y="2634725"/>
            <a:ext cx="772200" cy="7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4F17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TERRAJET/UPJET</a:t>
            </a:r>
            <a:endParaRPr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25" y="2166088"/>
            <a:ext cx="15144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1000063" y="1520213"/>
            <a:ext cx="1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Terraform Provider</a:t>
            </a:r>
            <a:endParaRPr b="1"/>
          </a:p>
        </p:txBody>
      </p:sp>
      <p:sp>
        <p:nvSpPr>
          <p:cNvPr id="222" name="Google Shape;222;p23"/>
          <p:cNvSpPr/>
          <p:nvPr/>
        </p:nvSpPr>
        <p:spPr>
          <a:xfrm>
            <a:off x="3247175" y="2601888"/>
            <a:ext cx="25872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84F1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13" y="1920423"/>
            <a:ext cx="1804825" cy="1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6133225" y="1520225"/>
            <a:ext cx="21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Crossplane</a:t>
            </a:r>
            <a:r>
              <a:rPr b="1" lang="fr"/>
              <a:t> Provider</a:t>
            </a:r>
            <a:endParaRPr b="1"/>
          </a:p>
        </p:txBody>
      </p:sp>
      <p:sp>
        <p:nvSpPr>
          <p:cNvPr id="225" name="Google Shape;225;p23"/>
          <p:cNvSpPr txBox="1"/>
          <p:nvPr/>
        </p:nvSpPr>
        <p:spPr>
          <a:xfrm>
            <a:off x="3482938" y="2101238"/>
            <a:ext cx="19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Upbound/Upjet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framework</a:t>
            </a:r>
            <a:endParaRPr b="1"/>
          </a:p>
        </p:txBody>
      </p:sp>
      <p:sp>
        <p:nvSpPr>
          <p:cNvPr id="226" name="Google Shape;226;p23"/>
          <p:cNvSpPr txBox="1"/>
          <p:nvPr/>
        </p:nvSpPr>
        <p:spPr>
          <a:xfrm>
            <a:off x="426613" y="3789950"/>
            <a:ext cx="309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déployable via Terraform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5661475" y="3789950"/>
            <a:ext cx="309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manageables par Crossplane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C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662700" y="658513"/>
            <a:ext cx="7818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925" y="2114888"/>
            <a:ext cx="4165851" cy="207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C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AU MENU</a:t>
            </a:r>
            <a:endParaRPr/>
          </a:p>
        </p:txBody>
      </p:sp>
      <p:sp>
        <p:nvSpPr>
          <p:cNvPr id="239" name="Google Shape;239;p25"/>
          <p:cNvSpPr txBox="1"/>
          <p:nvPr>
            <p:ph idx="2" type="body"/>
          </p:nvPr>
        </p:nvSpPr>
        <p:spPr>
          <a:xfrm>
            <a:off x="670350" y="1274525"/>
            <a:ext cx="77274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EXPLICATION INSTALLATION ET PRÉREQUIS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PRÉSENTATION RAPIDE DES FICHIERS DE CONFIG ET DE RESSOURCES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DÉPLOIEMENT MULTI CLOUD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MISE EN ÉVIDENCE DE LA RÉCONCILIATION </a:t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C0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6" name="Google Shape;246;p26" title="démocrossplan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68750" cy="486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9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987913" y="1989863"/>
            <a:ext cx="71640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9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UN OUTIL À HAUT POTENTIEL !</a:t>
            </a:r>
            <a:endParaRPr/>
          </a:p>
        </p:txBody>
      </p:sp>
      <p:sp>
        <p:nvSpPr>
          <p:cNvPr id="257" name="Google Shape;257;p28"/>
          <p:cNvSpPr txBox="1"/>
          <p:nvPr>
            <p:ph idx="2" type="body"/>
          </p:nvPr>
        </p:nvSpPr>
        <p:spPr>
          <a:xfrm>
            <a:off x="670350" y="1274525"/>
            <a:ext cx="77274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CLOUD NATIVE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ENVIRONNEMENT KUBERNETES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PAS DE LANGAGE PROPRE (MANIFEST YAML UNIQUEMENT)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COMPATIBLE AVEC TOUT OUTIL CAPABLE D’UTILISER L’API K8S (ex: Grafana)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AMÉLIORATION DE LA DISPONIBILITÉ DES RESSOURCES (réconciliation)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DÉSORMAIS CAPABLE DE GÉRER UNE </a:t>
            </a:r>
            <a:r>
              <a:rPr lang="fr"/>
              <a:t>MYRIADE</a:t>
            </a:r>
            <a:r>
              <a:rPr lang="fr"/>
              <a:t> DE RESSOURCES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>
            <a:off x="3051900" y="4551525"/>
            <a:ext cx="3012300" cy="3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317125" y="1389425"/>
            <a:ext cx="84540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/>
              <a:t>MERCI DE VOTRE ATTENTION.</a:t>
            </a:r>
            <a:endParaRPr sz="4600"/>
          </a:p>
        </p:txBody>
      </p:sp>
      <p:cxnSp>
        <p:nvCxnSpPr>
          <p:cNvPr id="265" name="Google Shape;265;p29"/>
          <p:cNvCxnSpPr/>
          <p:nvPr/>
        </p:nvCxnSpPr>
        <p:spPr>
          <a:xfrm flipH="1" rot="10800000">
            <a:off x="2721050" y="1277588"/>
            <a:ext cx="35820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 flipH="1" rot="10800000">
            <a:off x="2721050" y="3273663"/>
            <a:ext cx="35820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426" y="3593174"/>
            <a:ext cx="3233229" cy="906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2545650" y="4510400"/>
            <a:ext cx="40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4006E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Sérieusement décontracté.e.s</a:t>
            </a:r>
            <a:endParaRPr sz="1600">
              <a:solidFill>
                <a:srgbClr val="E4006E"/>
              </a:solidFill>
              <a:highlight>
                <a:schemeClr val="lt1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824" y="3734525"/>
            <a:ext cx="868271" cy="1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450" y="2217273"/>
            <a:ext cx="1682525" cy="1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2437875" y="183200"/>
            <a:ext cx="631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550675" y="1418325"/>
            <a:ext cx="62004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PRÉSENTATION 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Raleway"/>
                <a:ea typeface="Raleway"/>
                <a:cs typeface="Raleway"/>
                <a:sym typeface="Raleway"/>
              </a:rPr>
              <a:t>“LIMITES”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 flipH="1" rot="10800000">
            <a:off x="3356800" y="2534525"/>
            <a:ext cx="5313600" cy="1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4076125" y="3006450"/>
            <a:ext cx="4522800" cy="14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3557900" y="2064800"/>
            <a:ext cx="5080500" cy="39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4207650" y="1632075"/>
            <a:ext cx="4391400" cy="17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1407700" y="1992000"/>
            <a:ext cx="65436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500">
                <a:solidFill>
                  <a:srgbClr val="FFFFFF"/>
                </a:solidFill>
                <a:highlight>
                  <a:srgbClr val="233A7B"/>
                </a:highlight>
                <a:latin typeface="Raleway ExtraBold"/>
                <a:ea typeface="Raleway ExtraBold"/>
                <a:cs typeface="Raleway ExtraBold"/>
                <a:sym typeface="Raleway ExtraBold"/>
              </a:rPr>
              <a:t>PRÉSENTATION</a:t>
            </a:r>
            <a:endParaRPr sz="6500">
              <a:solidFill>
                <a:srgbClr val="FFFFFF"/>
              </a:solidFill>
              <a:highlight>
                <a:srgbClr val="233A7B"/>
              </a:highlight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276575" y="3256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E71D74"/>
                </a:solidFill>
              </a:rPr>
              <a:t>UN BESOIN</a:t>
            </a:r>
            <a:endParaRPr>
              <a:solidFill>
                <a:srgbClr val="E71D74"/>
              </a:solidFill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1360475" y="666039"/>
            <a:ext cx="6675176" cy="3811420"/>
            <a:chOff x="1330300" y="390189"/>
            <a:chExt cx="6675176" cy="3811420"/>
          </a:xfrm>
        </p:grpSpPr>
        <p:pic>
          <p:nvPicPr>
            <p:cNvPr id="111" name="Google Shape;111;p17"/>
            <p:cNvPicPr preferRelativeResize="0"/>
            <p:nvPr/>
          </p:nvPicPr>
          <p:blipFill rotWithShape="1">
            <a:blip r:embed="rId4">
              <a:alphaModFix/>
            </a:blip>
            <a:srcRect b="9038" l="7081" r="9411" t="10264"/>
            <a:stretch/>
          </p:blipFill>
          <p:spPr>
            <a:xfrm>
              <a:off x="3971900" y="2151762"/>
              <a:ext cx="1327500" cy="1152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Google Shape;112;p17"/>
            <p:cNvGrpSpPr/>
            <p:nvPr/>
          </p:nvGrpSpPr>
          <p:grpSpPr>
            <a:xfrm>
              <a:off x="3708838" y="390189"/>
              <a:ext cx="1853604" cy="1232388"/>
              <a:chOff x="3899663" y="530339"/>
              <a:chExt cx="1853604" cy="1232388"/>
            </a:xfrm>
          </p:grpSpPr>
          <p:sp>
            <p:nvSpPr>
              <p:cNvPr id="113" name="Google Shape;113;p17"/>
              <p:cNvSpPr/>
              <p:nvPr/>
            </p:nvSpPr>
            <p:spPr>
              <a:xfrm rot="580251">
                <a:off x="3967867" y="667773"/>
                <a:ext cx="1717195" cy="957520"/>
              </a:xfrm>
              <a:prstGeom prst="cloud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4" name="Google Shape;114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98838" y="926000"/>
                <a:ext cx="1255275" cy="36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" name="Google Shape;115;p17"/>
            <p:cNvGrpSpPr/>
            <p:nvPr/>
          </p:nvGrpSpPr>
          <p:grpSpPr>
            <a:xfrm>
              <a:off x="6223800" y="1023850"/>
              <a:ext cx="1781676" cy="1232388"/>
              <a:chOff x="6159300" y="1072200"/>
              <a:chExt cx="1781676" cy="1232388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6159300" y="1072200"/>
                <a:ext cx="1781676" cy="1232388"/>
              </a:xfrm>
              <a:prstGeom prst="cloud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7" name="Google Shape;117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441890" y="1268876"/>
                <a:ext cx="1224585" cy="753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8" name="Google Shape;118;p17"/>
            <p:cNvGrpSpPr/>
            <p:nvPr/>
          </p:nvGrpSpPr>
          <p:grpSpPr>
            <a:xfrm>
              <a:off x="1330300" y="1248975"/>
              <a:ext cx="1717200" cy="957528"/>
              <a:chOff x="1147875" y="1128050"/>
              <a:chExt cx="1717200" cy="957528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1147875" y="1128050"/>
                <a:ext cx="1717200" cy="957528"/>
              </a:xfrm>
              <a:prstGeom prst="cloud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0" name="Google Shape;120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-707832">
                <a:off x="1460725" y="1297679"/>
                <a:ext cx="1091500" cy="481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21" name="Google Shape;121;p17"/>
            <p:cNvCxnSpPr/>
            <p:nvPr/>
          </p:nvCxnSpPr>
          <p:spPr>
            <a:xfrm rot="10800000">
              <a:off x="2934625" y="2015625"/>
              <a:ext cx="870600" cy="41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22" name="Google Shape;122;p17"/>
            <p:cNvCxnSpPr>
              <a:stCxn id="111" idx="0"/>
            </p:cNvCxnSpPr>
            <p:nvPr/>
          </p:nvCxnSpPr>
          <p:spPr>
            <a:xfrm rot="10800000">
              <a:off x="4635650" y="1620462"/>
              <a:ext cx="0" cy="531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23" name="Google Shape;123;p17"/>
            <p:cNvCxnSpPr/>
            <p:nvPr/>
          </p:nvCxnSpPr>
          <p:spPr>
            <a:xfrm flipH="1" rot="10800000">
              <a:off x="5377300" y="2104200"/>
              <a:ext cx="886800" cy="37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pic>
          <p:nvPicPr>
            <p:cNvPr id="124" name="Google Shape;124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18737" y="3597709"/>
              <a:ext cx="603925" cy="6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872760" y="3482627"/>
              <a:ext cx="603925" cy="60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8905" y="2903524"/>
              <a:ext cx="694195" cy="694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 rotWithShape="1">
          <a:blip r:embed="rId11">
            <a:alphaModFix/>
          </a:blip>
          <a:srcRect b="17298" l="16059" r="16491" t="13645"/>
          <a:stretch/>
        </p:blipFill>
        <p:spPr>
          <a:xfrm>
            <a:off x="6570025" y="3497500"/>
            <a:ext cx="649725" cy="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276575" y="3256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E71D74"/>
                </a:solidFill>
              </a:rPr>
              <a:t>LA PROMESSE DE CROSSPLANE</a:t>
            </a:r>
            <a:endParaRPr>
              <a:solidFill>
                <a:srgbClr val="E71D74"/>
              </a:solidFill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2467375" y="1962325"/>
            <a:ext cx="2923800" cy="1376700"/>
            <a:chOff x="2637525" y="1693900"/>
            <a:chExt cx="2923800" cy="1376700"/>
          </a:xfrm>
        </p:grpSpPr>
        <p:sp>
          <p:nvSpPr>
            <p:cNvPr id="135" name="Google Shape;135;p18"/>
            <p:cNvSpPr/>
            <p:nvPr/>
          </p:nvSpPr>
          <p:spPr>
            <a:xfrm>
              <a:off x="2637525" y="1693900"/>
              <a:ext cx="2923800" cy="1376700"/>
            </a:xfrm>
            <a:prstGeom prst="roundRect">
              <a:avLst>
                <a:gd fmla="val 16667" name="adj"/>
              </a:avLst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" name="Google Shape;136;p18"/>
            <p:cNvPicPr preferRelativeResize="0"/>
            <p:nvPr/>
          </p:nvPicPr>
          <p:blipFill rotWithShape="1">
            <a:blip r:embed="rId3">
              <a:alphaModFix/>
            </a:blip>
            <a:srcRect b="33541" l="25760" r="26107" t="0"/>
            <a:stretch/>
          </p:blipFill>
          <p:spPr>
            <a:xfrm>
              <a:off x="2890201" y="1841969"/>
              <a:ext cx="497550" cy="433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8"/>
            <p:cNvSpPr txBox="1"/>
            <p:nvPr/>
          </p:nvSpPr>
          <p:spPr>
            <a:xfrm>
              <a:off x="3395500" y="1858663"/>
              <a:ext cx="150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Kubernetes API</a:t>
              </a:r>
              <a:endParaRPr/>
            </a:p>
          </p:txBody>
        </p:sp>
        <p:pic>
          <p:nvPicPr>
            <p:cNvPr id="138" name="Google Shape;1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7957" y="2469857"/>
              <a:ext cx="497533" cy="456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8"/>
            <p:cNvSpPr txBox="1"/>
            <p:nvPr/>
          </p:nvSpPr>
          <p:spPr>
            <a:xfrm>
              <a:off x="3395500" y="2497800"/>
              <a:ext cx="193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Crossplane Operator</a:t>
              </a: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940835" y="1461838"/>
            <a:ext cx="1828002" cy="2377652"/>
            <a:chOff x="987235" y="1314913"/>
            <a:chExt cx="1828002" cy="2377652"/>
          </a:xfrm>
        </p:grpSpPr>
        <p:grpSp>
          <p:nvGrpSpPr>
            <p:cNvPr id="141" name="Google Shape;141;p18"/>
            <p:cNvGrpSpPr/>
            <p:nvPr/>
          </p:nvGrpSpPr>
          <p:grpSpPr>
            <a:xfrm>
              <a:off x="1307545" y="1314913"/>
              <a:ext cx="671293" cy="334139"/>
              <a:chOff x="622003" y="1247000"/>
              <a:chExt cx="923247" cy="456100"/>
            </a:xfrm>
          </p:grpSpPr>
          <p:pic>
            <p:nvPicPr>
              <p:cNvPr id="142" name="Google Shape;142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2003" y="1278251"/>
                <a:ext cx="393600" cy="39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1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089150" y="1247000"/>
                <a:ext cx="456100" cy="456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4" name="Google Shape;144;p18"/>
            <p:cNvGrpSpPr/>
            <p:nvPr/>
          </p:nvGrpSpPr>
          <p:grpSpPr>
            <a:xfrm>
              <a:off x="987235" y="1999399"/>
              <a:ext cx="739577" cy="630774"/>
              <a:chOff x="437757" y="2181250"/>
              <a:chExt cx="1107483" cy="959791"/>
            </a:xfrm>
          </p:grpSpPr>
          <p:pic>
            <p:nvPicPr>
              <p:cNvPr id="145" name="Google Shape;145;p1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167438" y="2242714"/>
                <a:ext cx="299525" cy="3289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52450" y="2684950"/>
                <a:ext cx="299525" cy="299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97237" y="2684941"/>
                <a:ext cx="748004" cy="456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8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37757" y="2242725"/>
                <a:ext cx="328925" cy="328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669900" y="2181250"/>
                <a:ext cx="548701" cy="548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" name="Google Shape;150;p18"/>
            <p:cNvGrpSpPr/>
            <p:nvPr/>
          </p:nvGrpSpPr>
          <p:grpSpPr>
            <a:xfrm>
              <a:off x="1307542" y="2980522"/>
              <a:ext cx="632114" cy="712043"/>
              <a:chOff x="919549" y="3515425"/>
              <a:chExt cx="799032" cy="870575"/>
            </a:xfrm>
          </p:grpSpPr>
          <p:pic>
            <p:nvPicPr>
              <p:cNvPr id="151" name="Google Shape;151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047280" y="3515425"/>
                <a:ext cx="671300" cy="67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919549" y="4051875"/>
                <a:ext cx="292357" cy="334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8"/>
            <p:cNvCxnSpPr>
              <a:stCxn id="143" idx="3"/>
            </p:cNvCxnSpPr>
            <p:nvPr/>
          </p:nvCxnSpPr>
          <p:spPr>
            <a:xfrm>
              <a:off x="1978838" y="1481982"/>
              <a:ext cx="836400" cy="52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4" name="Google Shape;154;p18"/>
            <p:cNvCxnSpPr>
              <a:endCxn id="136" idx="1"/>
            </p:cNvCxnSpPr>
            <p:nvPr/>
          </p:nvCxnSpPr>
          <p:spPr>
            <a:xfrm flipH="1" rot="10800000">
              <a:off x="1755751" y="2180259"/>
              <a:ext cx="10107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5" name="Google Shape;155;p18"/>
            <p:cNvCxnSpPr/>
            <p:nvPr/>
          </p:nvCxnSpPr>
          <p:spPr>
            <a:xfrm flipH="1" rot="10800000">
              <a:off x="1980050" y="2374625"/>
              <a:ext cx="827700" cy="69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6" name="Google Shape;156;p18"/>
          <p:cNvSpPr/>
          <p:nvPr/>
        </p:nvSpPr>
        <p:spPr>
          <a:xfrm>
            <a:off x="6148975" y="1090175"/>
            <a:ext cx="2134728" cy="101358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flipH="1">
            <a:off x="6394683" y="2258875"/>
            <a:ext cx="1760292" cy="101358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1004232">
            <a:off x="6102488" y="3279012"/>
            <a:ext cx="1545845" cy="101354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 flipH="1" rot="10800000">
            <a:off x="5035225" y="1879350"/>
            <a:ext cx="1090800" cy="9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0" name="Google Shape;160;p18"/>
          <p:cNvCxnSpPr>
            <a:stCxn id="139" idx="3"/>
          </p:cNvCxnSpPr>
          <p:nvPr/>
        </p:nvCxnSpPr>
        <p:spPr>
          <a:xfrm flipH="1" rot="10800000">
            <a:off x="5158850" y="2846325"/>
            <a:ext cx="113730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5066150" y="3155700"/>
            <a:ext cx="9744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2" name="Google Shape;162;p18"/>
          <p:cNvSpPr txBox="1"/>
          <p:nvPr/>
        </p:nvSpPr>
        <p:spPr>
          <a:xfrm>
            <a:off x="3093825" y="156212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707832">
            <a:off x="6632400" y="1313204"/>
            <a:ext cx="1091500" cy="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47175" y="2493675"/>
            <a:ext cx="1255275" cy="3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24627" y="3446838"/>
            <a:ext cx="974400" cy="59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919625" y="3998800"/>
            <a:ext cx="37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CENTRALISATION DES RESSOURCES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006E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276575" y="3256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E71D74"/>
                </a:solidFill>
              </a:rPr>
              <a:t>LE PRINCIPE DE CROSSPLANE</a:t>
            </a:r>
            <a:endParaRPr>
              <a:solidFill>
                <a:srgbClr val="E71D74"/>
              </a:solidFill>
            </a:endParaRPr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961325" y="1198325"/>
            <a:ext cx="742500" cy="9435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YAML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645125" y="2906375"/>
            <a:ext cx="2204400" cy="920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RESOURCE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CONTROLLER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510363" y="1120950"/>
            <a:ext cx="2138724" cy="1098252"/>
          </a:xfrm>
          <a:prstGeom prst="clou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EXTERNAL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RESOURCE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283950" y="3689400"/>
            <a:ext cx="997775" cy="641950"/>
          </a:xfrm>
          <a:prstGeom prst="flowChartPreparat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CRD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927900" y="3552125"/>
            <a:ext cx="1446300" cy="9165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RESOURCE</a:t>
            </a:r>
            <a:endParaRPr/>
          </a:p>
        </p:txBody>
      </p:sp>
      <p:cxnSp>
        <p:nvCxnSpPr>
          <p:cNvPr id="178" name="Google Shape;178;p19"/>
          <p:cNvCxnSpPr>
            <a:stCxn id="173" idx="3"/>
            <a:endCxn id="174" idx="0"/>
          </p:cNvCxnSpPr>
          <p:nvPr/>
        </p:nvCxnSpPr>
        <p:spPr>
          <a:xfrm>
            <a:off x="1703825" y="1670075"/>
            <a:ext cx="2043600" cy="12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19"/>
          <p:cNvCxnSpPr>
            <a:stCxn id="176" idx="3"/>
            <a:endCxn id="174" idx="2"/>
          </p:cNvCxnSpPr>
          <p:nvPr/>
        </p:nvCxnSpPr>
        <p:spPr>
          <a:xfrm flipH="1" rot="10800000">
            <a:off x="2281725" y="3826775"/>
            <a:ext cx="1465500" cy="18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0" name="Google Shape;180;p19"/>
          <p:cNvCxnSpPr>
            <a:stCxn id="174" idx="3"/>
            <a:endCxn id="175" idx="2"/>
          </p:cNvCxnSpPr>
          <p:nvPr/>
        </p:nvCxnSpPr>
        <p:spPr>
          <a:xfrm flipH="1" rot="10800000">
            <a:off x="4849525" y="1670075"/>
            <a:ext cx="1667400" cy="1696500"/>
          </a:xfrm>
          <a:prstGeom prst="bentConnector3">
            <a:avLst>
              <a:gd fmla="val 62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1" name="Google Shape;181;p19"/>
          <p:cNvCxnSpPr>
            <a:stCxn id="174" idx="3"/>
            <a:endCxn id="177" idx="2"/>
          </p:cNvCxnSpPr>
          <p:nvPr/>
        </p:nvCxnSpPr>
        <p:spPr>
          <a:xfrm>
            <a:off x="4849525" y="3366575"/>
            <a:ext cx="2078400" cy="758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47" y="1925775"/>
            <a:ext cx="458828" cy="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2558325" y="1269875"/>
            <a:ext cx="9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CLAIMS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2784400" y="40103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READS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255338" y="4124975"/>
            <a:ext cx="15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PROVISIONS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725" y="42964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550" y="39028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487" y="44105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1112550" y="2713925"/>
            <a:ext cx="3966600" cy="206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199950" y="3502625"/>
            <a:ext cx="9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Provider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825" y="2338388"/>
            <a:ext cx="1667400" cy="16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5393725" y="2971988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RECONCILES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4F1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688375" y="1733725"/>
            <a:ext cx="76626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0">
                <a:latin typeface="Raleway ExtraBold"/>
                <a:ea typeface="Raleway ExtraBold"/>
                <a:cs typeface="Raleway ExtraBold"/>
                <a:sym typeface="Raleway ExtraBold"/>
              </a:rPr>
              <a:t>“</a:t>
            </a:r>
            <a:r>
              <a:rPr lang="fr" sz="6000">
                <a:latin typeface="Raleway ExtraBold"/>
                <a:ea typeface="Raleway ExtraBold"/>
                <a:cs typeface="Raleway ExtraBold"/>
                <a:sym typeface="Raleway ExtraBold"/>
              </a:rPr>
              <a:t>LIMITES”</a:t>
            </a:r>
            <a:r>
              <a:rPr lang="fr" sz="600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endParaRPr sz="59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4F17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LIMITES (AVANT 2023)</a:t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25" y="1009650"/>
            <a:ext cx="6711275" cy="38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725" y="4018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4F1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505175" y="401825"/>
            <a:ext cx="8071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LIMITES (AVANT 2023)</a:t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925" y="1009650"/>
            <a:ext cx="6711275" cy="38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725" y="4018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gtech ble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