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0000" y="2462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dirty="0" smtClean="0"/>
              <a:t>		</a:t>
            </a:r>
            <a:r>
              <a:rPr lang="nl-NL" sz="7200" dirty="0" err="1" smtClean="0"/>
              <a:t>PocketTopo</a:t>
            </a:r>
            <a:r>
              <a:rPr lang="nl-NL" sz="7200" dirty="0"/>
              <a:t/>
            </a:r>
            <a:br>
              <a:rPr lang="nl-NL" sz="7200" dirty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/>
              <a:t/>
            </a:r>
            <a:br>
              <a:rPr lang="nl-NL" sz="2400" dirty="0"/>
            </a:b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320040" y="1825625"/>
            <a:ext cx="1141171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6000" dirty="0" err="1" smtClean="0"/>
              <a:t>TeamTopo</a:t>
            </a:r>
            <a:endParaRPr lang="nl-NL" sz="6000" dirty="0" smtClean="0"/>
          </a:p>
          <a:p>
            <a:endParaRPr lang="nl-NL" sz="3600" dirty="0"/>
          </a:p>
          <a:p>
            <a:pPr marL="0" indent="0">
              <a:buNone/>
            </a:pPr>
            <a:r>
              <a:rPr lang="nl-NL" sz="3600" dirty="0" smtClean="0"/>
              <a:t>Laurens  </a:t>
            </a:r>
            <a:r>
              <a:rPr lang="nl-NL" sz="3600" dirty="0"/>
              <a:t>Castelijns,  </a:t>
            </a:r>
            <a:r>
              <a:rPr lang="nl-NL" sz="3600" dirty="0" err="1"/>
              <a:t>Denzel</a:t>
            </a:r>
            <a:r>
              <a:rPr lang="nl-NL" sz="3600" dirty="0"/>
              <a:t> Feurich , </a:t>
            </a:r>
            <a:r>
              <a:rPr lang="nl-NL" sz="3600" dirty="0" smtClean="0"/>
              <a:t>Machteld Hammers</a:t>
            </a:r>
            <a:r>
              <a:rPr lang="nl-NL" sz="3600" dirty="0"/>
              <a:t>, </a:t>
            </a:r>
            <a:br>
              <a:rPr lang="nl-NL" sz="3600" dirty="0"/>
            </a:br>
            <a:r>
              <a:rPr lang="nl-NL" sz="3600" dirty="0"/>
              <a:t>Felix Hinlopen , Mark Jan van </a:t>
            </a:r>
            <a:r>
              <a:rPr lang="nl-NL" sz="3600" dirty="0" err="1" smtClean="0"/>
              <a:t>Lieburg</a:t>
            </a:r>
            <a:r>
              <a:rPr lang="nl-NL" sz="3600" dirty="0" smtClean="0"/>
              <a:t>, </a:t>
            </a:r>
            <a:r>
              <a:rPr lang="nl-NL" sz="3600" dirty="0"/>
              <a:t>Daniël Lin</a:t>
            </a:r>
          </a:p>
        </p:txBody>
      </p:sp>
    </p:spTree>
    <p:extLst>
      <p:ext uri="{BB962C8B-B14F-4D97-AF65-F5344CB8AC3E}">
        <p14:creationId xmlns:p14="http://schemas.microsoft.com/office/powerpoint/2010/main" val="16442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PocketTopo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Wat is </a:t>
            </a:r>
            <a:r>
              <a:rPr lang="nl-NL" sz="3600" dirty="0" err="1" smtClean="0"/>
              <a:t>PocketTopo</a:t>
            </a:r>
            <a:r>
              <a:rPr lang="nl-NL" sz="3600" dirty="0" smtClean="0"/>
              <a:t>? En waarom ?</a:t>
            </a:r>
          </a:p>
          <a:p>
            <a:pPr marL="0" indent="0">
              <a:buNone/>
            </a:pPr>
            <a:endParaRPr lang="nl-NL" sz="3600" dirty="0" smtClean="0"/>
          </a:p>
          <a:p>
            <a:r>
              <a:rPr lang="nl-NL" sz="3600" dirty="0" smtClean="0"/>
              <a:t>Wat bevat het product momenteel ?</a:t>
            </a:r>
          </a:p>
          <a:p>
            <a:pPr marL="0" indent="0">
              <a:buNone/>
            </a:pPr>
            <a:endParaRPr lang="nl-NL" sz="3600" dirty="0" smtClean="0"/>
          </a:p>
          <a:p>
            <a:r>
              <a:rPr lang="nl-NL" sz="3600" dirty="0" smtClean="0"/>
              <a:t>Wat moet er nog in verwerkt worden ?</a:t>
            </a:r>
          </a:p>
          <a:p>
            <a:endParaRPr lang="nl-NL" sz="3600" dirty="0"/>
          </a:p>
          <a:p>
            <a:r>
              <a:rPr lang="nl-NL" sz="3600" dirty="0" smtClean="0"/>
              <a:t>Vragen ?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6373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Wat is </a:t>
            </a:r>
            <a:r>
              <a:rPr lang="nl-NL" dirty="0" err="1" smtClean="0"/>
              <a:t>PocketTopo</a:t>
            </a:r>
            <a:r>
              <a:rPr lang="nl-NL" dirty="0" smtClean="0"/>
              <a:t> ? En Waarom?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Android Applicatie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Doelgroep scholieren die topografie moeten leren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Spelenderwijs leren positief effect </a:t>
            </a:r>
          </a:p>
          <a:p>
            <a:endParaRPr lang="nl-NL" dirty="0" smtClean="0"/>
          </a:p>
          <a:p>
            <a:r>
              <a:rPr lang="nl-NL" dirty="0" smtClean="0"/>
              <a:t>Geen losse blaadjes of extra boeken</a:t>
            </a:r>
          </a:p>
        </p:txBody>
      </p:sp>
    </p:spTree>
    <p:extLst>
      <p:ext uri="{BB962C8B-B14F-4D97-AF65-F5344CB8AC3E}">
        <p14:creationId xmlns:p14="http://schemas.microsoft.com/office/powerpoint/2010/main" val="2560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Wat bevat het product momenteel 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User Interface met verschillende </a:t>
            </a:r>
            <a:r>
              <a:rPr lang="nl-NL" dirty="0" err="1" smtClean="0"/>
              <a:t>activities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Een Link naar de database</a:t>
            </a:r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Vraagfragmenten die type vraag aanduiden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4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Wat moet er nog in verwerkt worden 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Selectie van de gebruiker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Kaart &amp;Vraag genereren</a:t>
            </a:r>
          </a:p>
          <a:p>
            <a:endParaRPr lang="nl-NL" dirty="0"/>
          </a:p>
          <a:p>
            <a:r>
              <a:rPr lang="nl-NL" dirty="0" smtClean="0"/>
              <a:t>Herhalingen van foute vragen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Eindscherm met daarin feedback voor de gebruiker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399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ept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TM04033923[[fn=Diepte]]</Template>
  <TotalTime>120</TotalTime>
  <Words>107</Words>
  <Application>Microsoft Office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Corbel</vt:lpstr>
      <vt:lpstr>Diepte</vt:lpstr>
      <vt:lpstr>     PocketTopo   </vt:lpstr>
      <vt:lpstr>PocketTopo</vt:lpstr>
      <vt:lpstr>Wat is PocketTopo ? En Waarom?</vt:lpstr>
      <vt:lpstr>Wat bevat het product momenteel ?</vt:lpstr>
      <vt:lpstr>Wat moet er nog in verwerkt worden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PocketTopo   </dc:title>
  <dc:creator>Daniel Lin</dc:creator>
  <cp:lastModifiedBy>Daniel Lin</cp:lastModifiedBy>
  <cp:revision>6</cp:revision>
  <dcterms:created xsi:type="dcterms:W3CDTF">2015-12-14T11:18:35Z</dcterms:created>
  <dcterms:modified xsi:type="dcterms:W3CDTF">2015-12-15T21:05:41Z</dcterms:modified>
</cp:coreProperties>
</file>