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7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1658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chemeClr val="accent1">
            <a:hueOff val="-84091"/>
            <a:satOff val="15316"/>
            <a:lumOff val="2431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190500" dist="177800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6" name="Shape 136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5892800" y="3184723"/>
            <a:ext cx="6705600" cy="2987931"/>
          </a:xfrm>
          <a:prstGeom prst="rect">
            <a:avLst/>
          </a:prstGeom>
        </p:spPr>
        <p:txBody>
          <a:bodyPr/>
          <a:lstStyle/>
          <a:p>
            <a:pPr>
              <a:defRPr sz="8500" cap="none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PocketTopo</a:t>
            </a:r>
          </a:p>
          <a:p>
            <a:pPr>
              <a:defRPr sz="8500" cap="none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by</a:t>
            </a:r>
          </a:p>
          <a:p>
            <a:pPr>
              <a:defRPr sz="8500" cap="none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TeamTopo</a:t>
            </a:r>
          </a:p>
        </p:txBody>
      </p:sp>
      <p:pic>
        <p:nvPicPr>
          <p:cNvPr id="170" name="world-world-hi.png"/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496211" y="1940628"/>
            <a:ext cx="4990189" cy="4990189"/>
          </a:xfrm>
          <a:prstGeom prst="rect">
            <a:avLst/>
          </a:prstGeom>
        </p:spPr>
      </p:pic>
      <p:sp>
        <p:nvSpPr>
          <p:cNvPr id="171" name="Shape 171"/>
          <p:cNvSpPr>
            <a:spLocks noGrp="1"/>
          </p:cNvSpPr>
          <p:nvPr>
            <p:ph type="body" idx="15"/>
          </p:nvPr>
        </p:nvSpPr>
        <p:spPr>
          <a:xfrm>
            <a:off x="5892800" y="7774093"/>
            <a:ext cx="6705600" cy="8940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TeamTopo developers: Daniel Lin, Denzel Feurich,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Felix Hinlopen, Laurens Castelijns, Machteld Hamers &amp;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Mark Jan van Lieburg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2" animBg="1" advAuto="0"/>
      <p:bldP spid="170" grpId="1" animBg="1" advAuto="0"/>
      <p:bldP spid="171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335743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z="4000" spc="2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InHoud</a:t>
            </a:r>
          </a:p>
        </p:txBody>
      </p:sp>
      <p:sp>
        <p:nvSpPr>
          <p:cNvPr id="174" name="Shape 174"/>
          <p:cNvSpPr/>
          <p:nvPr/>
        </p:nvSpPr>
        <p:spPr>
          <a:xfrm>
            <a:off x="5535744" y="3553459"/>
            <a:ext cx="2356359" cy="264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Inleiding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Eigenschappen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Do’s &amp; don’ts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Demo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Vragen?</a:t>
            </a:r>
          </a:p>
        </p:txBody>
      </p:sp>
      <p:pic>
        <p:nvPicPr>
          <p:cNvPr id="175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z="4000" spc="2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Inleiding</a:t>
            </a:r>
          </a:p>
        </p:txBody>
      </p:sp>
      <p:pic>
        <p:nvPicPr>
          <p:cNvPr id="178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584014" y="3966391"/>
            <a:ext cx="3180081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dirty="0"/>
              <a:t>Welkom </a:t>
            </a:r>
            <a:r>
              <a:rPr dirty="0" err="1"/>
              <a:t>bij</a:t>
            </a:r>
            <a:r>
              <a:rPr dirty="0"/>
              <a:t> </a:t>
            </a:r>
            <a:r>
              <a:rPr dirty="0" err="1"/>
              <a:t>PocketTopo</a:t>
            </a:r>
            <a:r>
              <a:rPr dirty="0"/>
              <a:t>.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dirty="0" err="1"/>
              <a:t>Wij</a:t>
            </a:r>
            <a:r>
              <a:rPr dirty="0"/>
              <a:t> </a:t>
            </a:r>
            <a:r>
              <a:rPr dirty="0" err="1"/>
              <a:t>zijn</a:t>
            </a:r>
            <a:r>
              <a:rPr dirty="0"/>
              <a:t> </a:t>
            </a:r>
            <a:r>
              <a:rPr dirty="0" err="1"/>
              <a:t>TeamTopo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dirty="0" err="1"/>
              <a:t>gaan</a:t>
            </a:r>
            <a:r>
              <a:rPr dirty="0"/>
              <a:t> </a:t>
            </a:r>
            <a:r>
              <a:rPr dirty="0" err="1"/>
              <a:t>jullie</a:t>
            </a:r>
            <a:r>
              <a:rPr dirty="0"/>
              <a:t> wat </a:t>
            </a:r>
            <a:r>
              <a:rPr dirty="0" err="1"/>
              <a:t>vertellen</a:t>
            </a:r>
            <a:r>
              <a:rPr dirty="0"/>
              <a:t>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dirty="0"/>
              <a:t>over </a:t>
            </a:r>
            <a:r>
              <a:rPr dirty="0" err="1"/>
              <a:t>onze</a:t>
            </a:r>
            <a:r>
              <a:rPr dirty="0"/>
              <a:t> app.</a:t>
            </a:r>
          </a:p>
        </p:txBody>
      </p:sp>
      <p:pic>
        <p:nvPicPr>
          <p:cNvPr id="180" name="nederland-ka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873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683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60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529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496439" y="1827799"/>
            <a:ext cx="72694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Main</a:t>
            </a:r>
          </a:p>
        </p:txBody>
      </p:sp>
      <p:sp>
        <p:nvSpPr>
          <p:cNvPr id="187" name="Shape 187"/>
          <p:cNvSpPr/>
          <p:nvPr/>
        </p:nvSpPr>
        <p:spPr>
          <a:xfrm>
            <a:off x="4682336" y="1827799"/>
            <a:ext cx="1244347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Selection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7861704" y="1827799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Settings</a:t>
            </a:r>
          </a:p>
        </p:txBody>
      </p:sp>
      <p:sp>
        <p:nvSpPr>
          <p:cNvPr id="189" name="Shape 189"/>
          <p:cNvSpPr/>
          <p:nvPr/>
        </p:nvSpPr>
        <p:spPr>
          <a:xfrm>
            <a:off x="10869972" y="1827799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Info</a:t>
            </a:r>
          </a:p>
        </p:txBody>
      </p:sp>
      <p:sp>
        <p:nvSpPr>
          <p:cNvPr id="190" name="Shape 190"/>
          <p:cNvSpPr/>
          <p:nvPr/>
        </p:nvSpPr>
        <p:spPr>
          <a:xfrm>
            <a:off x="794645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191" name="world-world-hi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481" y="4276332"/>
            <a:ext cx="1464823" cy="136771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091455" y="3052066"/>
            <a:ext cx="158826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PocketTopo</a:t>
            </a:r>
          </a:p>
        </p:txBody>
      </p:sp>
      <p:sp>
        <p:nvSpPr>
          <p:cNvPr id="193" name="Shape 193"/>
          <p:cNvSpPr/>
          <p:nvPr/>
        </p:nvSpPr>
        <p:spPr>
          <a:xfrm>
            <a:off x="4087003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062747" y="3703199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64125" y="4700764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37074" y="5743928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323465" y="3779487"/>
            <a:ext cx="8999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Oefen</a:t>
            </a:r>
          </a:p>
        </p:txBody>
      </p:sp>
      <p:sp>
        <p:nvSpPr>
          <p:cNvPr id="198" name="Shape 198"/>
          <p:cNvSpPr/>
          <p:nvPr/>
        </p:nvSpPr>
        <p:spPr>
          <a:xfrm>
            <a:off x="1246900" y="4794241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Settings</a:t>
            </a:r>
          </a:p>
        </p:txBody>
      </p:sp>
      <p:sp>
        <p:nvSpPr>
          <p:cNvPr id="199" name="Shape 199"/>
          <p:cNvSpPr/>
          <p:nvPr/>
        </p:nvSpPr>
        <p:spPr>
          <a:xfrm>
            <a:off x="1513600" y="5820216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Info</a:t>
            </a:r>
          </a:p>
        </p:txBody>
      </p:sp>
      <p:sp>
        <p:nvSpPr>
          <p:cNvPr id="200" name="Shape 200"/>
          <p:cNvSpPr/>
          <p:nvPr/>
        </p:nvSpPr>
        <p:spPr>
          <a:xfrm>
            <a:off x="4214034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214034" y="3963663"/>
            <a:ext cx="347545" cy="3606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214034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636777" y="3535233"/>
            <a:ext cx="13327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Provincies</a:t>
            </a:r>
          </a:p>
        </p:txBody>
      </p:sp>
      <p:sp>
        <p:nvSpPr>
          <p:cNvPr id="204" name="Shape 204"/>
          <p:cNvSpPr/>
          <p:nvPr/>
        </p:nvSpPr>
        <p:spPr>
          <a:xfrm>
            <a:off x="4638140" y="3963663"/>
            <a:ext cx="986029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Steden</a:t>
            </a:r>
          </a:p>
        </p:txBody>
      </p:sp>
      <p:sp>
        <p:nvSpPr>
          <p:cNvPr id="205" name="Shape 205"/>
          <p:cNvSpPr/>
          <p:nvPr/>
        </p:nvSpPr>
        <p:spPr>
          <a:xfrm>
            <a:off x="4638140" y="4392094"/>
            <a:ext cx="11793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Wateren</a:t>
            </a:r>
          </a:p>
        </p:txBody>
      </p:sp>
      <p:pic>
        <p:nvPicPr>
          <p:cNvPr id="206" name="6cr674Lzi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0725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7110957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237956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237775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210" name="6cr674Lzi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4648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646882" y="3535233"/>
            <a:ext cx="9309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Geluid</a:t>
            </a:r>
          </a:p>
        </p:txBody>
      </p:sp>
      <p:sp>
        <p:nvSpPr>
          <p:cNvPr id="212" name="Shape 212"/>
          <p:cNvSpPr/>
          <p:nvPr/>
        </p:nvSpPr>
        <p:spPr>
          <a:xfrm>
            <a:off x="4443403" y="5832292"/>
            <a:ext cx="1464867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789375" y="5908580"/>
            <a:ext cx="7378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>
                <a:solidFill>
                  <a:srgbClr val="000000"/>
                </a:solidFill>
              </a:rPr>
              <a:t>Start</a:t>
            </a:r>
            <a:r>
              <a:t>!</a:t>
            </a:r>
          </a:p>
        </p:txBody>
      </p:sp>
      <p:sp>
        <p:nvSpPr>
          <p:cNvPr id="214" name="Shape 214"/>
          <p:cNvSpPr/>
          <p:nvPr/>
        </p:nvSpPr>
        <p:spPr>
          <a:xfrm>
            <a:off x="7482488" y="5832292"/>
            <a:ext cx="1464866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646882" y="5908580"/>
            <a:ext cx="11595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Opslaan</a:t>
            </a:r>
          </a:p>
        </p:txBody>
      </p:sp>
      <p:sp>
        <p:nvSpPr>
          <p:cNvPr id="216" name="Shape 216"/>
          <p:cNvSpPr/>
          <p:nvPr/>
        </p:nvSpPr>
        <p:spPr>
          <a:xfrm>
            <a:off x="7646882" y="4392094"/>
            <a:ext cx="163499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Kleurenblind</a:t>
            </a:r>
          </a:p>
        </p:txBody>
      </p:sp>
      <p:sp>
        <p:nvSpPr>
          <p:cNvPr id="217" name="Shape 217"/>
          <p:cNvSpPr/>
          <p:nvPr/>
        </p:nvSpPr>
        <p:spPr>
          <a:xfrm>
            <a:off x="10134910" y="2971800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0209445" y="3695439"/>
            <a:ext cx="2102105" cy="207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Informatie over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onze app &amp;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bepaalde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onderdelen.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5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5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5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5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15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5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5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15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15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15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8" presetID="15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15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2" presetID="15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9" presetID="15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6" presetID="15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3" presetID="15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0" presetID="15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87" presetID="15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4" presetID="15" presetClass="entr" presetSubtype="8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01" presetID="15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3" grpId="2" animBg="1" advAuto="0"/>
      <p:bldP spid="184" grpId="3" animBg="1" advAuto="0"/>
      <p:bldP spid="185" grpId="4" animBg="1" advAuto="0"/>
      <p:bldP spid="191" grpId="6" animBg="1" advAuto="0"/>
      <p:bldP spid="192" grpId="5" animBg="1" advAuto="0"/>
      <p:bldP spid="194" grpId="7" animBg="1" advAuto="0"/>
      <p:bldP spid="195" grpId="9" animBg="1" advAuto="0"/>
      <p:bldP spid="196" grpId="11" animBg="1" advAuto="0"/>
      <p:bldP spid="197" grpId="8" animBg="1" advAuto="0"/>
      <p:bldP spid="198" grpId="10" animBg="1" advAuto="0"/>
      <p:bldP spid="199" grpId="12" animBg="1" advAuto="0"/>
      <p:bldP spid="200" grpId="13" animBg="1" advAuto="0"/>
      <p:bldP spid="201" grpId="16" animBg="1" advAuto="0"/>
      <p:bldP spid="202" grpId="18" animBg="1" advAuto="0"/>
      <p:bldP spid="203" grpId="15" animBg="1" advAuto="0"/>
      <p:bldP spid="204" grpId="17" animBg="1" advAuto="0"/>
      <p:bldP spid="205" grpId="19" animBg="1" advAuto="0"/>
      <p:bldP spid="206" grpId="14" animBg="1" advAuto="0"/>
      <p:bldP spid="208" grpId="25" animBg="1" advAuto="0"/>
      <p:bldP spid="209" grpId="22" animBg="1" advAuto="0"/>
      <p:bldP spid="210" grpId="23" animBg="1" advAuto="0"/>
      <p:bldP spid="211" grpId="24" animBg="1" advAuto="0"/>
      <p:bldP spid="212" grpId="20" animBg="1" advAuto="0"/>
      <p:bldP spid="213" grpId="21" animBg="1" advAuto="0"/>
      <p:bldP spid="214" grpId="29" animBg="1" advAuto="0"/>
      <p:bldP spid="215" grpId="27" animBg="1" advAuto="0"/>
      <p:bldP spid="216" grpId="26" animBg="1" advAuto="0"/>
      <p:bldP spid="218" grpId="28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z="4000" spc="2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Eigenschappen</a:t>
            </a:r>
          </a:p>
        </p:txBody>
      </p:sp>
      <p:pic>
        <p:nvPicPr>
          <p:cNvPr id="221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3384645" y="3721581"/>
            <a:ext cx="3711549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lang="nl-NL" dirty="0" smtClean="0"/>
              <a:t>-Spel met input van gebruiker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lang="nl-NL" dirty="0" smtClean="0"/>
              <a:t>-Buttons modulair genereren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lang="nl-NL" dirty="0" smtClean="0"/>
              <a:t>-Punten tekenen op kaart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 lang="nl-NL" dirty="0" smtClean="0"/>
              <a:t>-Hint, Pas en vorige goed Button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z="4000" spc="2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Do’s &amp; Don’TS</a:t>
            </a:r>
          </a:p>
        </p:txBody>
      </p:sp>
      <p:pic>
        <p:nvPicPr>
          <p:cNvPr id="226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3584014" y="3966391"/>
            <a:ext cx="3088895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Succes! Er is veel gelukt.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Maar er zijn ook dingen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die we niet gehaald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hebben..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 advAuto="0"/>
      <p:bldP spid="228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912293" y="1379800"/>
            <a:ext cx="7944544" cy="7944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hulpeurop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923" y="3847890"/>
            <a:ext cx="3743384" cy="300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1362" y="1407336"/>
            <a:ext cx="7458338" cy="745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evitar-estas-sustancias-fibromialgia.png"/>
          <p:cNvPicPr>
            <a:picLocks/>
          </p:cNvPicPr>
          <p:nvPr/>
        </p:nvPicPr>
        <p:blipFill>
          <a:blip r:embed="rId4">
            <a:extLst/>
          </a:blip>
          <a:srcRect b="1390"/>
          <a:stretch>
            <a:fillRect/>
          </a:stretch>
        </p:blipFill>
        <p:spPr>
          <a:xfrm>
            <a:off x="10930668" y="3833596"/>
            <a:ext cx="744822" cy="70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Thema 4, lege kaart van nederland.jpg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6294" y="3114979"/>
            <a:ext cx="2763025" cy="404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6cr674Lzi.png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5390" y="2950892"/>
            <a:ext cx="744936" cy="83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4" animBg="1" advAuto="0"/>
      <p:bldP spid="231" grpId="5" animBg="1" advAuto="0"/>
      <p:bldP spid="232" grpId="1" animBg="1" advAuto="0"/>
      <p:bldP spid="233" grpId="6" animBg="1" advAuto="0"/>
      <p:bldP spid="234" grpId="2" animBg="1" advAuto="0"/>
      <p:bldP spid="235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xfrm>
            <a:off x="321612" y="-209067"/>
            <a:ext cx="11176001" cy="1165862"/>
          </a:xfrm>
          <a:prstGeom prst="rect">
            <a:avLst/>
          </a:prstGeom>
        </p:spPr>
        <p:txBody>
          <a:bodyPr/>
          <a:lstStyle/>
          <a:p>
            <a:pPr>
              <a:defRPr sz="4000" spc="200">
                <a:solidFill>
                  <a:srgbClr val="00F9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endParaRPr/>
          </a:p>
          <a:p>
            <a:pPr>
              <a:defRPr sz="4000" spc="2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</a:t>
            </a:r>
          </a:p>
        </p:txBody>
      </p:sp>
      <p:pic>
        <p:nvPicPr>
          <p:cNvPr id="238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3584014" y="4252141"/>
            <a:ext cx="3003551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Nu is het tijd voor een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demonstratie van onze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app!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3"/>
          </p:nvPr>
        </p:nvSpPr>
        <p:spPr>
          <a:xfrm>
            <a:off x="889000" y="2908300"/>
            <a:ext cx="11226800" cy="1295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800"/>
              </a:spcBef>
              <a:defRPr sz="8000" cap="none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En tot slot, vragen?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4"/>
          </p:nvPr>
        </p:nvSpPr>
        <p:spPr>
          <a:xfrm>
            <a:off x="250955" y="7658100"/>
            <a:ext cx="12192001" cy="866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r>
              <a:t>TeamTopo</a:t>
            </a:r>
          </a:p>
        </p:txBody>
      </p:sp>
      <p:pic>
        <p:nvPicPr>
          <p:cNvPr id="244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7971479"/>
            <a:ext cx="1815903" cy="1297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4448" y="7580627"/>
            <a:ext cx="1815904" cy="1297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509953"/>
            <a:ext cx="1815903" cy="129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5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2" animBg="1" advAuto="0"/>
      <p:bldP spid="245" grpId="3" animBg="1" advAuto="0"/>
      <p:bldP spid="246" grpId="1" animBg="1" advAuto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Aangepast</PresentationFormat>
  <Paragraphs>53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8" baseType="lpstr">
      <vt:lpstr>Avenir Next</vt:lpstr>
      <vt:lpstr>Avenir Next Medium</vt:lpstr>
      <vt:lpstr>DIN Alternate</vt:lpstr>
      <vt:lpstr>DIN Condensed</vt:lpstr>
      <vt:lpstr>Heiti TC Light</vt:lpstr>
      <vt:lpstr>Heiti TC Medium</vt:lpstr>
      <vt:lpstr>Helvetica</vt:lpstr>
      <vt:lpstr>Helvetica Neue</vt:lpstr>
      <vt:lpstr>New_Template7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Daniel Lin</cp:lastModifiedBy>
  <cp:revision>1</cp:revision>
  <dcterms:modified xsi:type="dcterms:W3CDTF">2016-01-26T23:14:37Z</dcterms:modified>
</cp:coreProperties>
</file>