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chemeClr val="accent1">
            <a:hueOff val="-84091"/>
            <a:satOff val="15316"/>
            <a:lumOff val="2431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rgbClr val="0433FF"/>
          </a:solidFill>
          <a:ln w="50800">
            <a:solidFill>
              <a:srgbClr val="000000"/>
            </a:solidFill>
            <a:miter lim="400000"/>
          </a:ln>
          <a:effectLst>
            <a:outerShdw sx="100000" sy="100000" kx="0" ky="0" algn="b" rotWithShape="0" blurRad="190500" dist="177800" dir="5400000">
              <a:srgbClr val="000000"/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5" name="Shape 125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6" name="Shape 126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7" name="Shape 127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6" name="Shape 136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Shape 7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" name="Shape 83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5" name="Shape 95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.jpeg"/><Relationship Id="rId4" Type="http://schemas.openxmlformats.org/officeDocument/2006/relationships/image" Target="../media/image6.png"/><Relationship Id="rId5" Type="http://schemas.openxmlformats.org/officeDocument/2006/relationships/image" Target="../media/image2.jpeg"/><Relationship Id="rId6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xfrm>
            <a:off x="5892800" y="3184723"/>
            <a:ext cx="6705600" cy="2987931"/>
          </a:xfrm>
          <a:prstGeom prst="rect">
            <a:avLst/>
          </a:prstGeom>
        </p:spPr>
        <p:txBody>
          <a:bodyPr/>
          <a:lstStyle/>
          <a:p>
            <a:pPr>
              <a:defRPr cap="none" sz="8500">
                <a:solidFill>
                  <a:srgbClr val="00F900">
                    <a:alpha val="98410"/>
                  </a:srgbClr>
                </a:solidFill>
                <a:latin typeface="Bleak Chop"/>
                <a:ea typeface="Bleak Chop"/>
                <a:cs typeface="Bleak Chop"/>
                <a:sym typeface="Bleak Chop"/>
              </a:defRPr>
            </a:pPr>
            <a:r>
              <a:rPr>
                <a:latin typeface="Heiti TC Light"/>
                <a:ea typeface="Heiti TC Light"/>
                <a:cs typeface="Heiti TC Light"/>
                <a:sym typeface="Heiti TC Light"/>
              </a:rPr>
              <a:t>PocketTopo</a:t>
            </a:r>
            <a:endParaRPr>
              <a:latin typeface="Heiti TC Light"/>
              <a:ea typeface="Heiti TC Light"/>
              <a:cs typeface="Heiti TC Light"/>
              <a:sym typeface="Heiti TC Light"/>
            </a:endParaRPr>
          </a:p>
          <a:p>
            <a:pPr>
              <a:defRPr cap="none" sz="8500">
                <a:solidFill>
                  <a:srgbClr val="00F900">
                    <a:alpha val="98410"/>
                  </a:srgbClr>
                </a:solidFill>
                <a:latin typeface="Bleak Chop"/>
                <a:ea typeface="Bleak Chop"/>
                <a:cs typeface="Bleak Chop"/>
                <a:sym typeface="Bleak Chop"/>
              </a:defRPr>
            </a:pPr>
            <a:r>
              <a:rPr>
                <a:latin typeface="Heiti TC Light"/>
                <a:ea typeface="Heiti TC Light"/>
                <a:cs typeface="Heiti TC Light"/>
                <a:sym typeface="Heiti TC Light"/>
              </a:rPr>
              <a:t>by</a:t>
            </a:r>
            <a:endParaRPr>
              <a:latin typeface="Heiti TC Light"/>
              <a:ea typeface="Heiti TC Light"/>
              <a:cs typeface="Heiti TC Light"/>
              <a:sym typeface="Heiti TC Light"/>
            </a:endParaRPr>
          </a:p>
          <a:p>
            <a:pPr>
              <a:defRPr cap="none" sz="8500">
                <a:solidFill>
                  <a:srgbClr val="00F900">
                    <a:alpha val="98410"/>
                  </a:srgbClr>
                </a:solidFill>
                <a:latin typeface="Bleak Chop"/>
                <a:ea typeface="Bleak Chop"/>
                <a:cs typeface="Bleak Chop"/>
                <a:sym typeface="Bleak Chop"/>
              </a:defRPr>
            </a:pPr>
            <a:r>
              <a:rPr>
                <a:latin typeface="Heiti TC Light"/>
                <a:ea typeface="Heiti TC Light"/>
                <a:cs typeface="Heiti TC Light"/>
                <a:sym typeface="Heiti TC Light"/>
              </a:rPr>
              <a:t>TeamTopo</a:t>
            </a:r>
          </a:p>
        </p:txBody>
      </p:sp>
      <p:pic>
        <p:nvPicPr>
          <p:cNvPr id="170" name="world-world-hi.pn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496211" y="1940628"/>
            <a:ext cx="4990189" cy="4990189"/>
          </a:xfrm>
          <a:prstGeom prst="rect">
            <a:avLst/>
          </a:prstGeom>
        </p:spPr>
      </p:pic>
      <p:sp>
        <p:nvSpPr>
          <p:cNvPr id="171" name="Shape 171"/>
          <p:cNvSpPr/>
          <p:nvPr>
            <p:ph type="body" idx="15"/>
          </p:nvPr>
        </p:nvSpPr>
        <p:spPr>
          <a:xfrm>
            <a:off x="5892800" y="7774093"/>
            <a:ext cx="6705600" cy="894081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00F900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TeamTopo developers: Daniel Lin, Denzel Feurich, </a:t>
            </a:r>
          </a:p>
          <a:p>
            <a:pPr>
              <a:defRPr sz="2000">
                <a:solidFill>
                  <a:srgbClr val="00F900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Felix Hinlopen, Laurens Castelijns, Machteld Hamers &amp; </a:t>
            </a:r>
          </a:p>
          <a:p>
            <a:pPr>
              <a:defRPr sz="2000">
                <a:solidFill>
                  <a:srgbClr val="00F900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Mark Jan van Lieburg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3"/>
      <p:bldP build="whole" bldLvl="1" animBg="1" rev="0" advAuto="0" spid="170" grpId="1"/>
      <p:bldP build="whole" bldLvl="1" animBg="1" rev="0" advAuto="0" spid="16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xfrm>
            <a:off x="335743" y="369569"/>
            <a:ext cx="11176001" cy="607062"/>
          </a:xfrm>
          <a:prstGeom prst="rect">
            <a:avLst/>
          </a:prstGeom>
        </p:spPr>
        <p:txBody>
          <a:bodyPr/>
          <a:lstStyle>
            <a:lvl1pPr>
              <a:defRPr spc="200" sz="4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InHoud</a:t>
            </a:r>
          </a:p>
        </p:txBody>
      </p:sp>
      <p:sp>
        <p:nvSpPr>
          <p:cNvPr id="174" name="Shape 174"/>
          <p:cNvSpPr/>
          <p:nvPr/>
        </p:nvSpPr>
        <p:spPr>
          <a:xfrm>
            <a:off x="5535744" y="3553459"/>
            <a:ext cx="2356359" cy="2646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+ Inleiding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- Eigenschappen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+ Do’s &amp; don’ts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- Demo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+ Vragen?</a:t>
            </a:r>
          </a:p>
        </p:txBody>
      </p:sp>
      <p:pic>
        <p:nvPicPr>
          <p:cNvPr id="175" name="nederland-ka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Class="entr" nodeType="with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Class="entr" nodeType="after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Class="entr" nodeType="after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Class="entr" nodeType="after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Class="entr" nodeType="after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9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xfrm>
            <a:off x="321612" y="369569"/>
            <a:ext cx="11176001" cy="607062"/>
          </a:xfrm>
          <a:prstGeom prst="rect">
            <a:avLst/>
          </a:prstGeom>
        </p:spPr>
        <p:txBody>
          <a:bodyPr/>
          <a:lstStyle>
            <a:lvl1pPr>
              <a:defRPr spc="200" sz="4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Inleiding</a:t>
            </a:r>
          </a:p>
        </p:txBody>
      </p:sp>
      <p:pic>
        <p:nvPicPr>
          <p:cNvPr id="178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054" y="638889"/>
            <a:ext cx="9398001" cy="939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3584014" y="3966391"/>
            <a:ext cx="3180081" cy="207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Welkom bij PocketTopo.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Wij zijn TeamTopo en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gaan jullie wat vertellen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over onze app.</a:t>
            </a:r>
          </a:p>
        </p:txBody>
      </p:sp>
      <p:pic>
        <p:nvPicPr>
          <p:cNvPr id="180" name="nederland-kaar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  <p:bldP build="whole" bldLvl="1" animBg="1" rev="0" advAuto="0" spid="17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08736" y="1947832"/>
            <a:ext cx="5857937" cy="58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3683" y="1947832"/>
            <a:ext cx="5857937" cy="58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7606" y="1947832"/>
            <a:ext cx="5857937" cy="58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1529" y="1947832"/>
            <a:ext cx="5857937" cy="585793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1496439" y="1827799"/>
            <a:ext cx="72694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187" name="Shape 187"/>
          <p:cNvSpPr/>
          <p:nvPr/>
        </p:nvSpPr>
        <p:spPr>
          <a:xfrm>
            <a:off x="4682336" y="1827799"/>
            <a:ext cx="1244347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Selection</a:t>
            </a:r>
          </a:p>
        </p:txBody>
      </p:sp>
      <p:sp>
        <p:nvSpPr>
          <p:cNvPr id="188" name="Shape 188"/>
          <p:cNvSpPr/>
          <p:nvPr/>
        </p:nvSpPr>
        <p:spPr>
          <a:xfrm>
            <a:off x="7861704" y="1827799"/>
            <a:ext cx="105333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Settings</a:t>
            </a:r>
          </a:p>
        </p:txBody>
      </p:sp>
      <p:sp>
        <p:nvSpPr>
          <p:cNvPr id="189" name="Shape 189"/>
          <p:cNvSpPr/>
          <p:nvPr/>
        </p:nvSpPr>
        <p:spPr>
          <a:xfrm>
            <a:off x="10869972" y="1827799"/>
            <a:ext cx="57277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Info</a:t>
            </a:r>
          </a:p>
        </p:txBody>
      </p:sp>
      <p:sp>
        <p:nvSpPr>
          <p:cNvPr id="190" name="Shape 190"/>
          <p:cNvSpPr/>
          <p:nvPr/>
        </p:nvSpPr>
        <p:spPr>
          <a:xfrm>
            <a:off x="794645" y="2971800"/>
            <a:ext cx="2251175" cy="381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770407" y="3089613"/>
            <a:ext cx="2422526" cy="1682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Pocket</a:t>
            </a:r>
          </a:p>
          <a:p>
            <a:pPr>
              <a:defRPr sz="45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rPr sz="5000"/>
              <a:t>Top</a:t>
            </a:r>
            <a:r>
              <a:t>o</a:t>
            </a:r>
          </a:p>
        </p:txBody>
      </p:sp>
      <p:sp>
        <p:nvSpPr>
          <p:cNvPr id="192" name="Shape 192"/>
          <p:cNvSpPr/>
          <p:nvPr/>
        </p:nvSpPr>
        <p:spPr>
          <a:xfrm>
            <a:off x="4087004" y="2971800"/>
            <a:ext cx="2251174" cy="381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1062747" y="5013041"/>
            <a:ext cx="1645680" cy="513257"/>
          </a:xfrm>
          <a:prstGeom prst="rect">
            <a:avLst/>
          </a:prstGeom>
          <a:solidFill>
            <a:srgbClr val="043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1062747" y="5614664"/>
            <a:ext cx="1645680" cy="513257"/>
          </a:xfrm>
          <a:prstGeom prst="rect">
            <a:avLst/>
          </a:prstGeom>
          <a:solidFill>
            <a:srgbClr val="043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1062747" y="6216288"/>
            <a:ext cx="1645680" cy="513257"/>
          </a:xfrm>
          <a:prstGeom prst="rect">
            <a:avLst/>
          </a:prstGeom>
          <a:solidFill>
            <a:srgbClr val="043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1399665" y="5089329"/>
            <a:ext cx="899923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Oefen</a:t>
            </a:r>
          </a:p>
        </p:txBody>
      </p:sp>
      <p:sp>
        <p:nvSpPr>
          <p:cNvPr id="197" name="Shape 197"/>
          <p:cNvSpPr/>
          <p:nvPr/>
        </p:nvSpPr>
        <p:spPr>
          <a:xfrm>
            <a:off x="1347122" y="5708141"/>
            <a:ext cx="105333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Settings</a:t>
            </a:r>
          </a:p>
        </p:txBody>
      </p:sp>
      <p:pic>
        <p:nvPicPr>
          <p:cNvPr id="198" name="world-world-hi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2244" y="3887225"/>
            <a:ext cx="572651" cy="51342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1539273" y="6292575"/>
            <a:ext cx="572771" cy="360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Info</a:t>
            </a:r>
          </a:p>
        </p:txBody>
      </p:sp>
      <p:sp>
        <p:nvSpPr>
          <p:cNvPr id="200" name="Shape 200"/>
          <p:cNvSpPr/>
          <p:nvPr/>
        </p:nvSpPr>
        <p:spPr>
          <a:xfrm>
            <a:off x="5869806" y="3535233"/>
            <a:ext cx="347545" cy="3606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5869705" y="3963663"/>
            <a:ext cx="347545" cy="3606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5869806" y="4392094"/>
            <a:ext cx="347545" cy="3606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4306577" y="3540892"/>
            <a:ext cx="133273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Provincies</a:t>
            </a:r>
          </a:p>
        </p:txBody>
      </p:sp>
      <p:sp>
        <p:nvSpPr>
          <p:cNvPr id="204" name="Shape 204"/>
          <p:cNvSpPr/>
          <p:nvPr/>
        </p:nvSpPr>
        <p:spPr>
          <a:xfrm>
            <a:off x="4315735" y="3963663"/>
            <a:ext cx="986029" cy="360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Steden</a:t>
            </a:r>
          </a:p>
        </p:txBody>
      </p:sp>
      <p:sp>
        <p:nvSpPr>
          <p:cNvPr id="205" name="Shape 205"/>
          <p:cNvSpPr/>
          <p:nvPr/>
        </p:nvSpPr>
        <p:spPr>
          <a:xfrm>
            <a:off x="4306577" y="4392094"/>
            <a:ext cx="1179323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Wateren</a:t>
            </a:r>
          </a:p>
        </p:txBody>
      </p:sp>
      <p:pic>
        <p:nvPicPr>
          <p:cNvPr id="206" name="6cr674Lzi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56498" y="3605393"/>
            <a:ext cx="174162" cy="220362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/>
        </p:nvSpPr>
        <p:spPr>
          <a:xfrm>
            <a:off x="7110957" y="2971800"/>
            <a:ext cx="2251175" cy="381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8894225" y="4392094"/>
            <a:ext cx="347545" cy="3606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8894225" y="3535233"/>
            <a:ext cx="347545" cy="3606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10" name="6cr674Lzi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81098" y="3605393"/>
            <a:ext cx="174162" cy="220362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7379361" y="3535233"/>
            <a:ext cx="93091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Geluid</a:t>
            </a:r>
          </a:p>
        </p:txBody>
      </p:sp>
      <p:sp>
        <p:nvSpPr>
          <p:cNvPr id="212" name="Shape 212"/>
          <p:cNvSpPr/>
          <p:nvPr/>
        </p:nvSpPr>
        <p:spPr>
          <a:xfrm>
            <a:off x="4443403" y="5832292"/>
            <a:ext cx="1464867" cy="513257"/>
          </a:xfrm>
          <a:prstGeom prst="rect">
            <a:avLst/>
          </a:prstGeom>
          <a:solidFill>
            <a:srgbClr val="043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4789375" y="5908580"/>
            <a:ext cx="73787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Start!</a:t>
            </a:r>
          </a:p>
        </p:txBody>
      </p:sp>
      <p:sp>
        <p:nvSpPr>
          <p:cNvPr id="214" name="Shape 214"/>
          <p:cNvSpPr/>
          <p:nvPr/>
        </p:nvSpPr>
        <p:spPr>
          <a:xfrm>
            <a:off x="7379361" y="4392094"/>
            <a:ext cx="128524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Herhaling</a:t>
            </a:r>
          </a:p>
        </p:txBody>
      </p:sp>
      <p:sp>
        <p:nvSpPr>
          <p:cNvPr id="215" name="Shape 215"/>
          <p:cNvSpPr/>
          <p:nvPr/>
        </p:nvSpPr>
        <p:spPr>
          <a:xfrm>
            <a:off x="10134910" y="2971800"/>
            <a:ext cx="2251175" cy="381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10209445" y="3123939"/>
            <a:ext cx="2102105" cy="321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Informatie over 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onze app &amp; 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bepaalde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onderdelen +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verwijzing naar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website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Subtype="8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Class="entr" nodeType="afterEffect" presetSubtype="8" presetID="15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Class="entr" nodeType="afterEffect" presetSubtype="8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Class="entr" nodeType="afterEffect" presetSubtype="8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Class="entr" nodeType="afterEffect" presetSubtype="8" presetID="15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Class="entr" nodeType="afterEffect" presetSubtype="8" presetID="15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Class="entr" nodeType="afterEffect" presetSubtype="8" presetID="15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Class="entr" nodeType="afterEffect" presetSubtype="8" presetID="15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Class="entr" nodeType="afterEffect" presetSubtype="8" presetID="15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Class="entr" nodeType="afterEffect" presetSubtype="8" presetID="15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Class="entr" nodeType="afterEffect" presetSubtype="8" presetID="15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000"/>
                            </p:stCondLst>
                            <p:childTnLst>
                              <p:par>
                                <p:cTn id="96" presetClass="entr" nodeType="afterEffect" presetSubtype="8" presetID="15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3" presetClass="entr" nodeType="afterEffect" presetSubtype="8" presetID="15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0" presetClass="entr" nodeType="afterEffect" presetSubtype="8" presetID="15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7" presetClass="entr" nodeType="afterEffect" presetSubtype="8" presetID="15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4" presetClass="entr" nodeType="afterEffect" presetSubtype="8" presetID="15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1" presetClass="entr" nodeType="afterEffect" presetSubtype="8" presetID="15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8" presetClass="entr" nodeType="afterEffect" presetSubtype="8" presetID="15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5" presetClass="entr" nodeType="afterEffect" presetSubtype="8" presetID="15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52" presetClass="entr" nodeType="afterEffect" presetSubtype="8" presetID="15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9" presetClass="entr" nodeType="afterEffect" presetSubtype="8" presetID="15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66" presetClass="entr" nodeType="afterEffect" presetSubtype="8" presetID="15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73" presetClass="entr" nodeType="afterEffect" presetSubtype="8" presetID="15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80" presetClass="entr" nodeType="afterEffect" presetSubtype="8" presetID="15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87" presetClass="entr" nodeType="afterEffect" presetSubtype="8" presetID="15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94" presetClass="entr" nodeType="afterEffect" presetSubtype="8" presetID="15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01" presetClass="entr" nodeType="afterEffect" presetSubtype="8" presetID="15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9000"/>
                            </p:stCondLst>
                            <p:childTnLst>
                              <p:par>
                                <p:cTn id="208" presetClass="entr" nodeType="afterEffect" presetSubtype="8" presetID="15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9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15" presetClass="entr" nodeType="afterEffect" presetSubtype="8" presetID="15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3"/>
      <p:bldP build="whole" bldLvl="1" animBg="1" rev="0" advAuto="0" spid="215" grpId="8"/>
      <p:bldP build="whole" bldLvl="1" animBg="1" rev="0" advAuto="0" spid="214" grpId="30"/>
      <p:bldP build="whole" bldLvl="1" animBg="1" rev="0" advAuto="0" spid="197" grpId="14"/>
      <p:bldP build="whole" bldLvl="1" animBg="1" rev="0" advAuto="0" spid="196" grpId="12"/>
      <p:bldP build="whole" bldLvl="1" animBg="1" rev="0" advAuto="0" spid="184" grpId="3"/>
      <p:bldP build="whole" bldLvl="1" animBg="1" rev="0" advAuto="0" spid="190" grpId="5"/>
      <p:bldP build="whole" bldLvl="1" animBg="1" rev="0" advAuto="0" spid="201" grpId="20"/>
      <p:bldP build="whole" bldLvl="1" animBg="1" rev="0" advAuto="0" spid="204" grpId="21"/>
      <p:bldP build="whole" bldLvl="1" animBg="1" rev="0" advAuto="0" spid="185" grpId="4"/>
      <p:bldP build="whole" bldLvl="1" animBg="1" rev="0" advAuto="0" spid="199" grpId="16"/>
      <p:bldP build="whole" bldLvl="1" animBg="1" rev="0" advAuto="0" spid="183" grpId="2"/>
      <p:bldP build="whole" bldLvl="1" animBg="1" rev="0" advAuto="0" spid="191" grpId="9"/>
      <p:bldP build="whole" bldLvl="1" animBg="1" rev="0" advAuto="0" spid="182" grpId="1"/>
      <p:bldP build="whole" bldLvl="1" animBg="1" rev="0" advAuto="0" spid="205" grpId="23"/>
      <p:bldP build="whole" bldLvl="1" animBg="1" rev="0" advAuto="0" spid="206" grpId="18"/>
      <p:bldP build="whole" bldLvl="1" animBg="1" rev="0" advAuto="0" spid="203" grpId="19"/>
      <p:bldP build="whole" bldLvl="1" animBg="1" rev="0" advAuto="0" spid="212" grpId="24"/>
      <p:bldP build="whole" bldLvl="1" animBg="1" rev="0" advAuto="0" spid="213" grpId="25"/>
      <p:bldP build="whole" bldLvl="1" animBg="1" rev="0" advAuto="0" spid="198" grpId="10"/>
      <p:bldP build="whole" bldLvl="1" animBg="1" rev="0" advAuto="0" spid="193" grpId="11"/>
      <p:bldP build="whole" bldLvl="1" animBg="1" rev="0" advAuto="0" spid="209" grpId="26"/>
      <p:bldP build="whole" bldLvl="1" animBg="1" rev="0" advAuto="0" spid="192" grpId="6"/>
      <p:bldP build="whole" bldLvl="1" animBg="1" rev="0" advAuto="0" spid="210" grpId="27"/>
      <p:bldP build="whole" bldLvl="1" animBg="1" rev="0" advAuto="0" spid="211" grpId="28"/>
      <p:bldP build="whole" bldLvl="1" animBg="1" rev="0" advAuto="0" spid="208" grpId="29"/>
      <p:bldP build="whole" bldLvl="1" animBg="1" rev="0" advAuto="0" spid="195" grpId="15"/>
      <p:bldP build="whole" bldLvl="1" animBg="1" rev="0" advAuto="0" spid="207" grpId="7"/>
      <p:bldP build="whole" bldLvl="1" animBg="1" rev="0" advAuto="0" spid="200" grpId="17"/>
      <p:bldP build="whole" bldLvl="1" animBg="1" rev="0" advAuto="0" spid="202" grpId="22"/>
      <p:bldP build="whole" bldLvl="1" animBg="1" rev="0" advAuto="0" spid="216" grpId="3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body" idx="13"/>
          </p:nvPr>
        </p:nvSpPr>
        <p:spPr>
          <a:xfrm>
            <a:off x="321612" y="369569"/>
            <a:ext cx="11176001" cy="607062"/>
          </a:xfrm>
          <a:prstGeom prst="rect">
            <a:avLst/>
          </a:prstGeom>
        </p:spPr>
        <p:txBody>
          <a:bodyPr/>
          <a:lstStyle>
            <a:lvl1pPr>
              <a:defRPr spc="200" sz="4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Eigenschappen</a:t>
            </a:r>
          </a:p>
        </p:txBody>
      </p:sp>
      <p:pic>
        <p:nvPicPr>
          <p:cNvPr id="219" name="nederland-ka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nexus4_portra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54" y="638889"/>
            <a:ext cx="9398001" cy="939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3584014" y="4252141"/>
            <a:ext cx="3277109" cy="1503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Kom meer te weten over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de eigenschappen van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PocketTopo.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  <p:bldP build="whole" bldLvl="1" animBg="1" rev="0" advAuto="0" spid="22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body" idx="13"/>
          </p:nvPr>
        </p:nvSpPr>
        <p:spPr>
          <a:xfrm>
            <a:off x="321612" y="369569"/>
            <a:ext cx="11176001" cy="607062"/>
          </a:xfrm>
          <a:prstGeom prst="rect">
            <a:avLst/>
          </a:prstGeom>
        </p:spPr>
        <p:txBody>
          <a:bodyPr/>
          <a:lstStyle>
            <a:lvl1pPr>
              <a:defRPr spc="200" sz="4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Do’s &amp; Don’TS</a:t>
            </a:r>
          </a:p>
        </p:txBody>
      </p:sp>
      <p:pic>
        <p:nvPicPr>
          <p:cNvPr id="224" name="nederland-ka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nexus4_portra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54" y="638889"/>
            <a:ext cx="9398001" cy="939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3584014" y="3966391"/>
            <a:ext cx="3088895" cy="207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Succes! Er is veel gelukt.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Maar er zijn ook dingen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die we niet gehaald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hebben..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2"/>
      <p:bldP build="whole" bldLvl="1" animBg="1" rev="0" advAuto="0" spid="22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4912293" y="1379800"/>
            <a:ext cx="7944544" cy="7944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hulpeuropa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2923" y="3847890"/>
            <a:ext cx="3743384" cy="3008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91362" y="1407336"/>
            <a:ext cx="7458338" cy="7458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evitar-estas-sustancias-fibromialgia.png"/>
          <p:cNvPicPr>
            <a:picLocks noChangeAspect="0"/>
          </p:cNvPicPr>
          <p:nvPr/>
        </p:nvPicPr>
        <p:blipFill>
          <a:blip r:embed="rId4">
            <a:extLst/>
          </a:blip>
          <a:srcRect l="0" t="0" r="0" b="1390"/>
          <a:stretch>
            <a:fillRect/>
          </a:stretch>
        </p:blipFill>
        <p:spPr>
          <a:xfrm>
            <a:off x="10930668" y="3833596"/>
            <a:ext cx="744822" cy="704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Thema 4, lege kaart van nederland.jp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6294" y="3114979"/>
            <a:ext cx="2763025" cy="4043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6cr674Lzi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05390" y="2950892"/>
            <a:ext cx="744936" cy="830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Class="entr" nodeType="after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Class="entr" nodeType="after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6"/>
      <p:bldP build="whole" bldLvl="1" animBg="1" rev="0" advAuto="0" spid="228" grpId="4"/>
      <p:bldP build="whole" bldLvl="1" animBg="1" rev="0" advAuto="0" spid="233" grpId="3"/>
      <p:bldP build="whole" bldLvl="1" animBg="1" rev="0" advAuto="0" spid="232" grpId="2"/>
      <p:bldP build="whole" bldLvl="1" animBg="1" rev="0" advAuto="0" spid="230" grpId="1"/>
      <p:bldP build="whole" bldLvl="1" animBg="1" rev="0" advAuto="0" spid="229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body" idx="13"/>
          </p:nvPr>
        </p:nvSpPr>
        <p:spPr>
          <a:xfrm>
            <a:off x="321612" y="-209067"/>
            <a:ext cx="11176001" cy="1165862"/>
          </a:xfrm>
          <a:prstGeom prst="rect">
            <a:avLst/>
          </a:prstGeom>
        </p:spPr>
        <p:txBody>
          <a:bodyPr/>
          <a:lstStyle/>
          <a:p>
            <a:pPr>
              <a:defRPr spc="200" sz="4000">
                <a:solidFill>
                  <a:srgbClr val="00F9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defRPr spc="200" sz="4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DEMO</a:t>
            </a:r>
          </a:p>
        </p:txBody>
      </p:sp>
      <p:pic>
        <p:nvPicPr>
          <p:cNvPr id="236" name="nederland-ka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nexus4_portra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54" y="638889"/>
            <a:ext cx="9398001" cy="939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3584014" y="4252141"/>
            <a:ext cx="3003551" cy="1503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Nu is het tijd voor een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demonstratie van onze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app!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1"/>
      <p:bldP build="whole" bldLvl="1" animBg="1" rev="0" advAuto="0" spid="23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body" idx="13"/>
          </p:nvPr>
        </p:nvSpPr>
        <p:spPr>
          <a:xfrm>
            <a:off x="889000" y="2908300"/>
            <a:ext cx="11226800" cy="1295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800"/>
              </a:spcBef>
              <a:defRPr cap="none" sz="8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En tot slot, vragen?</a:t>
            </a:r>
          </a:p>
        </p:txBody>
      </p:sp>
      <p:sp>
        <p:nvSpPr>
          <p:cNvPr id="241" name="Shape 241"/>
          <p:cNvSpPr/>
          <p:nvPr>
            <p:ph type="body" idx="14"/>
          </p:nvPr>
        </p:nvSpPr>
        <p:spPr>
          <a:xfrm>
            <a:off x="250955" y="7658100"/>
            <a:ext cx="12192001" cy="8661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TeamTopo</a:t>
            </a:r>
          </a:p>
        </p:txBody>
      </p:sp>
      <p:pic>
        <p:nvPicPr>
          <p:cNvPr id="242" name="biyLj4y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67" y="7971479"/>
            <a:ext cx="1815903" cy="1297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biyLj4y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4448" y="7580627"/>
            <a:ext cx="1815904" cy="1297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biyLj4y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67" y="509953"/>
            <a:ext cx="1815903" cy="1297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Class="entr" nodeType="afterEffect" presetSubtype="8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2"/>
      <p:bldP build="whole" bldLvl="1" animBg="1" rev="0" advAuto="0" spid="243" grpId="3"/>
      <p:bldP build="whole" bldLvl="1" animBg="1" rev="0" advAuto="0" spid="24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