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5" name="Shape 115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chemeClr val="accent1">
            <a:hueOff val="-84091"/>
            <a:satOff val="15316"/>
            <a:lumOff val="2431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sx="100000" sy="100000" kx="0" ky="0" algn="b" rotWithShape="0" blurRad="190500" dist="177800" dir="5400000">
              <a:srgbClr val="000000"/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5" name="Shape 125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6" name="Shape 126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7" name="Shape 127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6" name="Shape 136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Shape 7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3" name="Shape 83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5" name="Shape 95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.jpeg"/><Relationship Id="rId4" Type="http://schemas.openxmlformats.org/officeDocument/2006/relationships/image" Target="../media/image6.png"/><Relationship Id="rId5" Type="http://schemas.openxmlformats.org/officeDocument/2006/relationships/image" Target="../media/image2.jpeg"/><Relationship Id="rId6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xfrm>
            <a:off x="5892800" y="3184723"/>
            <a:ext cx="6705600" cy="2987931"/>
          </a:xfrm>
          <a:prstGeom prst="rect">
            <a:avLst/>
          </a:prstGeom>
        </p:spPr>
        <p:txBody>
          <a:bodyPr/>
          <a:lstStyle/>
          <a:p>
            <a:pPr>
              <a:defRPr cap="none" sz="8500">
                <a:solidFill>
                  <a:srgbClr val="00F900">
                    <a:alpha val="98410"/>
                  </a:srgbClr>
                </a:solidFill>
                <a:latin typeface="Bleak Chop"/>
                <a:ea typeface="Bleak Chop"/>
                <a:cs typeface="Bleak Chop"/>
                <a:sym typeface="Bleak Chop"/>
              </a:defRPr>
            </a:pPr>
            <a:r>
              <a:rPr>
                <a:latin typeface="Heiti TC Light"/>
                <a:ea typeface="Heiti TC Light"/>
                <a:cs typeface="Heiti TC Light"/>
                <a:sym typeface="Heiti TC Light"/>
              </a:rPr>
              <a:t>PocketTopo</a:t>
            </a:r>
            <a:endParaRPr>
              <a:latin typeface="Heiti TC Light"/>
              <a:ea typeface="Heiti TC Light"/>
              <a:cs typeface="Heiti TC Light"/>
              <a:sym typeface="Heiti TC Light"/>
            </a:endParaRPr>
          </a:p>
          <a:p>
            <a:pPr>
              <a:defRPr cap="none" sz="8500">
                <a:solidFill>
                  <a:srgbClr val="00F900">
                    <a:alpha val="98410"/>
                  </a:srgbClr>
                </a:solidFill>
                <a:latin typeface="Bleak Chop"/>
                <a:ea typeface="Bleak Chop"/>
                <a:cs typeface="Bleak Chop"/>
                <a:sym typeface="Bleak Chop"/>
              </a:defRPr>
            </a:pPr>
            <a:r>
              <a:rPr>
                <a:latin typeface="Heiti TC Light"/>
                <a:ea typeface="Heiti TC Light"/>
                <a:cs typeface="Heiti TC Light"/>
                <a:sym typeface="Heiti TC Light"/>
              </a:rPr>
              <a:t>by</a:t>
            </a:r>
            <a:endParaRPr>
              <a:latin typeface="Heiti TC Light"/>
              <a:ea typeface="Heiti TC Light"/>
              <a:cs typeface="Heiti TC Light"/>
              <a:sym typeface="Heiti TC Light"/>
            </a:endParaRPr>
          </a:p>
          <a:p>
            <a:pPr>
              <a:defRPr cap="none" sz="8500">
                <a:solidFill>
                  <a:srgbClr val="00F900">
                    <a:alpha val="98410"/>
                  </a:srgbClr>
                </a:solidFill>
                <a:latin typeface="Bleak Chop"/>
                <a:ea typeface="Bleak Chop"/>
                <a:cs typeface="Bleak Chop"/>
                <a:sym typeface="Bleak Chop"/>
              </a:defRPr>
            </a:pPr>
            <a:r>
              <a:rPr>
                <a:latin typeface="Heiti TC Light"/>
                <a:ea typeface="Heiti TC Light"/>
                <a:cs typeface="Heiti TC Light"/>
                <a:sym typeface="Heiti TC Light"/>
              </a:rPr>
              <a:t>TeamTopo</a:t>
            </a:r>
          </a:p>
        </p:txBody>
      </p:sp>
      <p:pic>
        <p:nvPicPr>
          <p:cNvPr id="170" name="world-world-hi.png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496211" y="1940628"/>
            <a:ext cx="4990189" cy="4990189"/>
          </a:xfrm>
          <a:prstGeom prst="rect">
            <a:avLst/>
          </a:prstGeom>
        </p:spPr>
      </p:pic>
      <p:sp>
        <p:nvSpPr>
          <p:cNvPr id="171" name="Shape 171"/>
          <p:cNvSpPr/>
          <p:nvPr>
            <p:ph type="body" idx="15"/>
          </p:nvPr>
        </p:nvSpPr>
        <p:spPr>
          <a:xfrm>
            <a:off x="5892800" y="7774093"/>
            <a:ext cx="6705600" cy="894081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00F900"/>
                </a:solidFill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TeamTopo developers: Daniel Lin, Denzel Feurich, </a:t>
            </a:r>
          </a:p>
          <a:p>
            <a:pPr>
              <a:defRPr sz="2000">
                <a:solidFill>
                  <a:srgbClr val="00F900"/>
                </a:solidFill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Felix Hinlopen, Laurens Castelijns, Machteld Hamers &amp; </a:t>
            </a:r>
          </a:p>
          <a:p>
            <a:pPr>
              <a:defRPr sz="2000">
                <a:solidFill>
                  <a:srgbClr val="00F900"/>
                </a:solidFill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Mark Jan van Lieburg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2"/>
      <p:bldP build="whole" bldLvl="1" animBg="1" rev="0" advAuto="0" spid="171" grpId="3"/>
      <p:bldP build="whole" bldLvl="1" animBg="1" rev="0" advAuto="0" spid="17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3"/>
          </p:nvPr>
        </p:nvSpPr>
        <p:spPr>
          <a:xfrm>
            <a:off x="335743" y="369569"/>
            <a:ext cx="11176001" cy="607062"/>
          </a:xfrm>
          <a:prstGeom prst="rect">
            <a:avLst/>
          </a:prstGeom>
        </p:spPr>
        <p:txBody>
          <a:bodyPr/>
          <a:lstStyle>
            <a:lvl1pPr>
              <a:defRPr spc="200" sz="40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InHoud</a:t>
            </a:r>
          </a:p>
        </p:txBody>
      </p:sp>
      <p:sp>
        <p:nvSpPr>
          <p:cNvPr id="174" name="Shape 174"/>
          <p:cNvSpPr/>
          <p:nvPr/>
        </p:nvSpPr>
        <p:spPr>
          <a:xfrm>
            <a:off x="5535744" y="3553459"/>
            <a:ext cx="2356359" cy="2646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+ Inleiding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- Eigenschappen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+ Do’s &amp; don’ts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- Demo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+ Vragen?</a:t>
            </a:r>
          </a:p>
        </p:txBody>
      </p:sp>
      <p:pic>
        <p:nvPicPr>
          <p:cNvPr id="175" name="nederland-ka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7588" y="3534822"/>
            <a:ext cx="5194166" cy="6678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6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Class="entr" nodeType="withEffect" presetSubtype="8" presetID="26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Class="entr" nodeType="afterEffect" presetSubtype="8" presetID="26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0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Class="entr" nodeType="afterEffect" presetSubtype="8" presetID="26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Class="entr" nodeType="afterEffect" presetSubtype="8" presetID="26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Class="entr" nodeType="afterEffect" presetSubtype="8" presetID="26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9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3"/>
          </p:nvPr>
        </p:nvSpPr>
        <p:spPr>
          <a:xfrm>
            <a:off x="321612" y="369569"/>
            <a:ext cx="11176001" cy="607062"/>
          </a:xfrm>
          <a:prstGeom prst="rect">
            <a:avLst/>
          </a:prstGeom>
        </p:spPr>
        <p:txBody>
          <a:bodyPr/>
          <a:lstStyle>
            <a:lvl1pPr>
              <a:defRPr spc="200" sz="40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Inleiding</a:t>
            </a:r>
          </a:p>
        </p:txBody>
      </p:sp>
      <p:pic>
        <p:nvPicPr>
          <p:cNvPr id="178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054" y="638889"/>
            <a:ext cx="9398001" cy="939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3584014" y="3966391"/>
            <a:ext cx="3180081" cy="207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Welkom bij PocketTopo.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Wij zijn TeamTopo en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gaan jullie wat vertellen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over onze app.</a:t>
            </a:r>
          </a:p>
        </p:txBody>
      </p:sp>
      <p:pic>
        <p:nvPicPr>
          <p:cNvPr id="180" name="nederland-kaar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7588" y="3534822"/>
            <a:ext cx="5194166" cy="6678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"/>
      <p:bldP build="whole" bldLvl="1" animBg="1" rev="0" advAuto="0" spid="17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08736" y="1947832"/>
            <a:ext cx="5857937" cy="5857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3683" y="1947832"/>
            <a:ext cx="5857937" cy="5857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7606" y="1947832"/>
            <a:ext cx="5857937" cy="5857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1529" y="1947832"/>
            <a:ext cx="5857937" cy="585793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1496439" y="1827799"/>
            <a:ext cx="726949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187" name="Shape 187"/>
          <p:cNvSpPr/>
          <p:nvPr/>
        </p:nvSpPr>
        <p:spPr>
          <a:xfrm>
            <a:off x="4682336" y="1827799"/>
            <a:ext cx="1244347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Selection</a:t>
            </a:r>
          </a:p>
        </p:txBody>
      </p:sp>
      <p:sp>
        <p:nvSpPr>
          <p:cNvPr id="188" name="Shape 188"/>
          <p:cNvSpPr/>
          <p:nvPr/>
        </p:nvSpPr>
        <p:spPr>
          <a:xfrm>
            <a:off x="7861704" y="1827799"/>
            <a:ext cx="1053339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Settings</a:t>
            </a:r>
          </a:p>
        </p:txBody>
      </p:sp>
      <p:sp>
        <p:nvSpPr>
          <p:cNvPr id="189" name="Shape 189"/>
          <p:cNvSpPr/>
          <p:nvPr/>
        </p:nvSpPr>
        <p:spPr>
          <a:xfrm>
            <a:off x="10869972" y="1827799"/>
            <a:ext cx="572771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Info</a:t>
            </a:r>
          </a:p>
        </p:txBody>
      </p:sp>
      <p:sp>
        <p:nvSpPr>
          <p:cNvPr id="190" name="Shape 190"/>
          <p:cNvSpPr/>
          <p:nvPr/>
        </p:nvSpPr>
        <p:spPr>
          <a:xfrm>
            <a:off x="794645" y="2971799"/>
            <a:ext cx="2251175" cy="3810001"/>
          </a:xfrm>
          <a:prstGeom prst="rect">
            <a:avLst/>
          </a:prstGeom>
          <a:solidFill>
            <a:srgbClr val="043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191" name="world-world-hi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7481" y="4276332"/>
            <a:ext cx="1464823" cy="1367715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1091455" y="3052066"/>
            <a:ext cx="1588263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PocketTopo</a:t>
            </a:r>
          </a:p>
        </p:txBody>
      </p:sp>
      <p:sp>
        <p:nvSpPr>
          <p:cNvPr id="193" name="Shape 193"/>
          <p:cNvSpPr/>
          <p:nvPr/>
        </p:nvSpPr>
        <p:spPr>
          <a:xfrm>
            <a:off x="4087003" y="2971799"/>
            <a:ext cx="2251175" cy="3810001"/>
          </a:xfrm>
          <a:prstGeom prst="rect">
            <a:avLst/>
          </a:prstGeom>
          <a:solidFill>
            <a:srgbClr val="043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1062747" y="3703199"/>
            <a:ext cx="1645680" cy="5132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1064125" y="4700764"/>
            <a:ext cx="1645680" cy="5132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1037074" y="5743928"/>
            <a:ext cx="1645680" cy="5132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1323465" y="3779487"/>
            <a:ext cx="899923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Oefen</a:t>
            </a:r>
          </a:p>
        </p:txBody>
      </p:sp>
      <p:sp>
        <p:nvSpPr>
          <p:cNvPr id="198" name="Shape 198"/>
          <p:cNvSpPr/>
          <p:nvPr/>
        </p:nvSpPr>
        <p:spPr>
          <a:xfrm>
            <a:off x="1246900" y="4794241"/>
            <a:ext cx="1053339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Settings</a:t>
            </a:r>
          </a:p>
        </p:txBody>
      </p:sp>
      <p:sp>
        <p:nvSpPr>
          <p:cNvPr id="199" name="Shape 199"/>
          <p:cNvSpPr/>
          <p:nvPr/>
        </p:nvSpPr>
        <p:spPr>
          <a:xfrm>
            <a:off x="1513600" y="5820216"/>
            <a:ext cx="572771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Info</a:t>
            </a:r>
          </a:p>
        </p:txBody>
      </p:sp>
      <p:sp>
        <p:nvSpPr>
          <p:cNvPr id="200" name="Shape 200"/>
          <p:cNvSpPr/>
          <p:nvPr/>
        </p:nvSpPr>
        <p:spPr>
          <a:xfrm>
            <a:off x="4214034" y="3535233"/>
            <a:ext cx="347545" cy="3606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4214034" y="3963663"/>
            <a:ext cx="347545" cy="3606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4214034" y="4392094"/>
            <a:ext cx="347545" cy="3606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4636777" y="3535233"/>
            <a:ext cx="1332739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Provincies</a:t>
            </a:r>
          </a:p>
        </p:txBody>
      </p:sp>
      <p:sp>
        <p:nvSpPr>
          <p:cNvPr id="204" name="Shape 204"/>
          <p:cNvSpPr/>
          <p:nvPr/>
        </p:nvSpPr>
        <p:spPr>
          <a:xfrm>
            <a:off x="4638140" y="3963663"/>
            <a:ext cx="986029" cy="360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Steden</a:t>
            </a:r>
          </a:p>
        </p:txBody>
      </p:sp>
      <p:sp>
        <p:nvSpPr>
          <p:cNvPr id="205" name="Shape 205"/>
          <p:cNvSpPr/>
          <p:nvPr/>
        </p:nvSpPr>
        <p:spPr>
          <a:xfrm>
            <a:off x="4638140" y="4392094"/>
            <a:ext cx="1179323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Wateren</a:t>
            </a:r>
          </a:p>
        </p:txBody>
      </p:sp>
      <p:pic>
        <p:nvPicPr>
          <p:cNvPr id="206" name="6cr674Lzi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00725" y="3605393"/>
            <a:ext cx="174162" cy="220362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/>
          <p:nvPr/>
        </p:nvSpPr>
        <p:spPr>
          <a:xfrm>
            <a:off x="7110957" y="2971799"/>
            <a:ext cx="2251175" cy="3810001"/>
          </a:xfrm>
          <a:prstGeom prst="rect">
            <a:avLst/>
          </a:prstGeom>
          <a:solidFill>
            <a:srgbClr val="043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7237956" y="4392094"/>
            <a:ext cx="347545" cy="3606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7237775" y="3535233"/>
            <a:ext cx="347545" cy="3606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10" name="6cr674Lzi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24648" y="3605393"/>
            <a:ext cx="174162" cy="220362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7646882" y="3535233"/>
            <a:ext cx="930911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Geluid</a:t>
            </a:r>
          </a:p>
        </p:txBody>
      </p:sp>
      <p:sp>
        <p:nvSpPr>
          <p:cNvPr id="212" name="Shape 212"/>
          <p:cNvSpPr/>
          <p:nvPr/>
        </p:nvSpPr>
        <p:spPr>
          <a:xfrm>
            <a:off x="4443403" y="5832292"/>
            <a:ext cx="1464867" cy="5132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4789375" y="5908580"/>
            <a:ext cx="737871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rPr>
                <a:solidFill>
                  <a:srgbClr val="000000"/>
                </a:solidFill>
              </a:rPr>
              <a:t>Start</a:t>
            </a:r>
            <a:r>
              <a:t>!</a:t>
            </a:r>
          </a:p>
        </p:txBody>
      </p:sp>
      <p:sp>
        <p:nvSpPr>
          <p:cNvPr id="214" name="Shape 214"/>
          <p:cNvSpPr/>
          <p:nvPr/>
        </p:nvSpPr>
        <p:spPr>
          <a:xfrm>
            <a:off x="7482488" y="5832292"/>
            <a:ext cx="1464866" cy="5132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7646882" y="5908580"/>
            <a:ext cx="1159511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Opslaan</a:t>
            </a:r>
          </a:p>
        </p:txBody>
      </p:sp>
      <p:sp>
        <p:nvSpPr>
          <p:cNvPr id="216" name="Shape 216"/>
          <p:cNvSpPr/>
          <p:nvPr/>
        </p:nvSpPr>
        <p:spPr>
          <a:xfrm>
            <a:off x="7646882" y="4392094"/>
            <a:ext cx="1634999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Kleurenblind</a:t>
            </a:r>
          </a:p>
        </p:txBody>
      </p:sp>
      <p:sp>
        <p:nvSpPr>
          <p:cNvPr id="217" name="Shape 217"/>
          <p:cNvSpPr/>
          <p:nvPr/>
        </p:nvSpPr>
        <p:spPr>
          <a:xfrm>
            <a:off x="10134910" y="2971800"/>
            <a:ext cx="2251175" cy="3810001"/>
          </a:xfrm>
          <a:prstGeom prst="rect">
            <a:avLst/>
          </a:prstGeom>
          <a:solidFill>
            <a:srgbClr val="043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8" name="Shape 218"/>
          <p:cNvSpPr/>
          <p:nvPr/>
        </p:nvSpPr>
        <p:spPr>
          <a:xfrm>
            <a:off x="10209445" y="3695439"/>
            <a:ext cx="2102105" cy="2075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Informatie over 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onze app &amp; 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bepaalde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onderdelen.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nodeType="afterEffect" presetSubtype="8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Class="entr" nodeType="afterEffect" presetSubtype="8" presetID="15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Class="entr" nodeType="afterEffect" presetSubtype="8" presetID="15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Class="entr" nodeType="afterEffect" presetSubtype="8" presetID="15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Class="entr" nodeType="afterEffect" presetSubtype="8" presetID="15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Class="entr" nodeType="afterEffect" presetSubtype="8" presetID="15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Class="entr" nodeType="afterEffect" presetSubtype="8" presetID="15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Class="entr" nodeType="afterEffect" presetSubtype="8" presetID="15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Class="entr" nodeType="afterEffect" presetSubtype="8" presetID="15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82" presetClass="entr" nodeType="afterEffect" presetSubtype="8" presetID="15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Class="entr" nodeType="afterEffect" presetSubtype="8" presetID="15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000"/>
                            </p:stCondLst>
                            <p:childTnLst>
                              <p:par>
                                <p:cTn id="96" presetClass="entr" nodeType="afterEffect" presetSubtype="8" presetID="15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3" presetClass="entr" nodeType="afterEffect" presetSubtype="8" presetID="15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0" presetClass="entr" nodeType="afterEffect" presetSubtype="8" presetID="15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7" presetClass="entr" nodeType="afterEffect" presetSubtype="8" presetID="15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4" presetClass="entr" nodeType="afterEffect" presetSubtype="8" presetID="15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1" presetClass="entr" nodeType="afterEffect" presetSubtype="8" presetID="15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8" presetClass="entr" nodeType="afterEffect" presetSubtype="8" presetID="15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5" presetClass="entr" nodeType="afterEffect" presetSubtype="8" presetID="15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52" presetClass="entr" nodeType="afterEffect" presetSubtype="8" presetID="15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2000"/>
                            </p:stCondLst>
                            <p:childTnLst>
                              <p:par>
                                <p:cTn id="159" presetClass="entr" nodeType="afterEffect" presetSubtype="8" presetID="15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3000"/>
                            </p:stCondLst>
                            <p:childTnLst>
                              <p:par>
                                <p:cTn id="166" presetClass="entr" nodeType="afterEffect" presetSubtype="8" presetID="15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4000"/>
                            </p:stCondLst>
                            <p:childTnLst>
                              <p:par>
                                <p:cTn id="173" presetClass="entr" nodeType="afterEffect" presetSubtype="8" presetID="15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180" presetClass="entr" nodeType="afterEffect" presetSubtype="8" presetID="15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87" presetClass="entr" nodeType="afterEffect" presetSubtype="8" presetID="15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7000"/>
                            </p:stCondLst>
                            <p:childTnLst>
                              <p:par>
                                <p:cTn id="194" presetClass="entr" nodeType="afterEffect" presetSubtype="8" presetID="15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8000"/>
                            </p:stCondLst>
                            <p:childTnLst>
                              <p:par>
                                <p:cTn id="201" presetClass="entr" nodeType="afterEffect" presetSubtype="8" presetID="15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21"/>
      <p:bldP build="whole" bldLvl="1" animBg="1" rev="0" advAuto="0" spid="196" grpId="11"/>
      <p:bldP build="whole" bldLvl="1" animBg="1" rev="0" advAuto="0" spid="211" grpId="24"/>
      <p:bldP build="whole" bldLvl="1" animBg="1" rev="0" advAuto="0" spid="215" grpId="27"/>
      <p:bldP build="whole" bldLvl="1" animBg="1" rev="0" advAuto="0" spid="214" grpId="29"/>
      <p:bldP build="whole" bldLvl="1" animBg="1" rev="0" advAuto="0" spid="210" grpId="23"/>
      <p:bldP build="whole" bldLvl="1" animBg="1" rev="0" advAuto="0" spid="200" grpId="13"/>
      <p:bldP build="whole" bldLvl="1" animBg="1" rev="0" advAuto="0" spid="204" grpId="17"/>
      <p:bldP build="whole" bldLvl="1" animBg="1" rev="0" advAuto="0" spid="192" grpId="5"/>
      <p:bldP build="whole" bldLvl="1" animBg="1" rev="0" advAuto="0" spid="212" grpId="20"/>
      <p:bldP build="whole" bldLvl="1" animBg="1" rev="0" advAuto="0" spid="209" grpId="22"/>
      <p:bldP build="whole" bldLvl="1" animBg="1" rev="0" advAuto="0" spid="216" grpId="26"/>
      <p:bldP build="whole" bldLvl="1" animBg="1" rev="0" advAuto="0" spid="185" grpId="4"/>
      <p:bldP build="whole" bldLvl="1" animBg="1" rev="0" advAuto="0" spid="197" grpId="8"/>
      <p:bldP build="whole" bldLvl="1" animBg="1" rev="0" advAuto="0" spid="198" grpId="10"/>
      <p:bldP build="whole" bldLvl="1" animBg="1" rev="0" advAuto="0" spid="218" grpId="28"/>
      <p:bldP build="whole" bldLvl="1" animBg="1" rev="0" advAuto="0" spid="194" grpId="7"/>
      <p:bldP build="whole" bldLvl="1" animBg="1" rev="0" advAuto="0" spid="208" grpId="25"/>
      <p:bldP build="whole" bldLvl="1" animBg="1" rev="0" advAuto="0" spid="184" grpId="3"/>
      <p:bldP build="whole" bldLvl="1" animBg="1" rev="0" advAuto="0" spid="191" grpId="6"/>
      <p:bldP build="whole" bldLvl="1" animBg="1" rev="0" advAuto="0" spid="182" grpId="1"/>
      <p:bldP build="whole" bldLvl="1" animBg="1" rev="0" advAuto="0" spid="199" grpId="12"/>
      <p:bldP build="whole" bldLvl="1" animBg="1" rev="0" advAuto="0" spid="203" grpId="15"/>
      <p:bldP build="whole" bldLvl="1" animBg="1" rev="0" advAuto="0" spid="202" grpId="18"/>
      <p:bldP build="whole" bldLvl="1" animBg="1" rev="0" advAuto="0" spid="205" grpId="19"/>
      <p:bldP build="whole" bldLvl="1" animBg="1" rev="0" advAuto="0" spid="201" grpId="16"/>
      <p:bldP build="whole" bldLvl="1" animBg="1" rev="0" advAuto="0" spid="183" grpId="2"/>
      <p:bldP build="whole" bldLvl="1" animBg="1" rev="0" advAuto="0" spid="206" grpId="14"/>
      <p:bldP build="whole" bldLvl="1" animBg="1" rev="0" advAuto="0" spid="195" grpId="9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body" idx="13"/>
          </p:nvPr>
        </p:nvSpPr>
        <p:spPr>
          <a:xfrm>
            <a:off x="321612" y="369569"/>
            <a:ext cx="11176001" cy="607062"/>
          </a:xfrm>
          <a:prstGeom prst="rect">
            <a:avLst/>
          </a:prstGeom>
        </p:spPr>
        <p:txBody>
          <a:bodyPr/>
          <a:lstStyle>
            <a:lvl1pPr>
              <a:defRPr spc="200" sz="40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Eigenschappen</a:t>
            </a:r>
          </a:p>
        </p:txBody>
      </p:sp>
      <p:pic>
        <p:nvPicPr>
          <p:cNvPr id="221" name="nederland-ka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7588" y="3534822"/>
            <a:ext cx="5194166" cy="6678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nexus4_portrai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054" y="638889"/>
            <a:ext cx="9398001" cy="939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/>
          <p:nvPr/>
        </p:nvSpPr>
        <p:spPr>
          <a:xfrm>
            <a:off x="3584014" y="4252141"/>
            <a:ext cx="3277109" cy="1503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Kom meer te weten over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de eigenschappen van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PocketTopo.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" grpId="2"/>
      <p:bldP build="whole" bldLvl="1" animBg="1" rev="0" advAuto="0" spid="22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body" idx="13"/>
          </p:nvPr>
        </p:nvSpPr>
        <p:spPr>
          <a:xfrm>
            <a:off x="321612" y="369569"/>
            <a:ext cx="11176001" cy="607062"/>
          </a:xfrm>
          <a:prstGeom prst="rect">
            <a:avLst/>
          </a:prstGeom>
        </p:spPr>
        <p:txBody>
          <a:bodyPr/>
          <a:lstStyle>
            <a:lvl1pPr>
              <a:defRPr spc="200" sz="40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Do’s &amp; Don’TS</a:t>
            </a:r>
          </a:p>
        </p:txBody>
      </p:sp>
      <p:pic>
        <p:nvPicPr>
          <p:cNvPr id="226" name="nederland-ka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7588" y="3534822"/>
            <a:ext cx="5194166" cy="6678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nexus4_portrai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054" y="638889"/>
            <a:ext cx="9398001" cy="939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228"/>
          <p:cNvSpPr/>
          <p:nvPr/>
        </p:nvSpPr>
        <p:spPr>
          <a:xfrm>
            <a:off x="3584014" y="3966391"/>
            <a:ext cx="3088895" cy="207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Succes! Er is veel gelukt.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Maar er zijn ook dingen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die we niet gehaald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hebben..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1"/>
      <p:bldP build="whole" bldLvl="1" animBg="1" rev="0" advAuto="0" spid="228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4912293" y="1379800"/>
            <a:ext cx="7944544" cy="79445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hulpeuropa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12923" y="3847890"/>
            <a:ext cx="3743384" cy="3008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91362" y="1407336"/>
            <a:ext cx="7458338" cy="7458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evitar-estas-sustancias-fibromialgia.png"/>
          <p:cNvPicPr>
            <a:picLocks noChangeAspect="0"/>
          </p:cNvPicPr>
          <p:nvPr/>
        </p:nvPicPr>
        <p:blipFill>
          <a:blip r:embed="rId4">
            <a:extLst/>
          </a:blip>
          <a:srcRect l="0" t="0" r="0" b="1390"/>
          <a:stretch>
            <a:fillRect/>
          </a:stretch>
        </p:blipFill>
        <p:spPr>
          <a:xfrm>
            <a:off x="10930668" y="3833596"/>
            <a:ext cx="744822" cy="704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Thema 4, lege kaart van nederland.jp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6294" y="3114979"/>
            <a:ext cx="2763025" cy="4043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6cr674Lzi.pn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05390" y="2950892"/>
            <a:ext cx="744936" cy="830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Class="entr" nodeType="after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Class="entr" nodeType="after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Class="entr" nodeType="after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4"/>
      <p:bldP build="whole" bldLvl="1" animBg="1" rev="0" advAuto="0" spid="234" grpId="2"/>
      <p:bldP build="whole" bldLvl="1" animBg="1" rev="0" advAuto="0" spid="232" grpId="1"/>
      <p:bldP build="whole" bldLvl="1" animBg="1" rev="0" advAuto="0" spid="231" grpId="5"/>
      <p:bldP build="whole" bldLvl="1" animBg="1" rev="0" advAuto="0" spid="235" grpId="3"/>
      <p:bldP build="whole" bldLvl="1" animBg="1" rev="0" advAuto="0" spid="233" grpId="6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body" idx="13"/>
          </p:nvPr>
        </p:nvSpPr>
        <p:spPr>
          <a:xfrm>
            <a:off x="321612" y="-209067"/>
            <a:ext cx="11176001" cy="1165862"/>
          </a:xfrm>
          <a:prstGeom prst="rect">
            <a:avLst/>
          </a:prstGeom>
        </p:spPr>
        <p:txBody>
          <a:bodyPr/>
          <a:lstStyle/>
          <a:p>
            <a:pPr>
              <a:defRPr spc="200" sz="4000">
                <a:solidFill>
                  <a:srgbClr val="00F9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>
              <a:defRPr spc="200" sz="40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DEMO</a:t>
            </a:r>
          </a:p>
        </p:txBody>
      </p:sp>
      <p:pic>
        <p:nvPicPr>
          <p:cNvPr id="238" name="nederland-ka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7588" y="3534822"/>
            <a:ext cx="5194166" cy="6678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nexus4_portrai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054" y="638889"/>
            <a:ext cx="9398001" cy="939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3584014" y="4252141"/>
            <a:ext cx="3003551" cy="1503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Nu is het tijd voor een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demonstratie van onze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app!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9" grpId="1"/>
      <p:bldP build="whole" bldLvl="1" animBg="1" rev="0" advAuto="0" spid="24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9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body" idx="13"/>
          </p:nvPr>
        </p:nvSpPr>
        <p:spPr>
          <a:xfrm>
            <a:off x="889000" y="2908300"/>
            <a:ext cx="11226800" cy="1295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800"/>
              </a:spcBef>
              <a:defRPr cap="none" sz="80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En tot slot, vragen?</a:t>
            </a:r>
          </a:p>
        </p:txBody>
      </p:sp>
      <p:sp>
        <p:nvSpPr>
          <p:cNvPr id="243" name="Shape 243"/>
          <p:cNvSpPr/>
          <p:nvPr>
            <p:ph type="body" idx="14"/>
          </p:nvPr>
        </p:nvSpPr>
        <p:spPr>
          <a:xfrm>
            <a:off x="250955" y="7658100"/>
            <a:ext cx="12192001" cy="8661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TeamTopo</a:t>
            </a:r>
          </a:p>
        </p:txBody>
      </p:sp>
      <p:pic>
        <p:nvPicPr>
          <p:cNvPr id="244" name="biyLj4y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67" y="7971479"/>
            <a:ext cx="1815903" cy="12979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biyLj4y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4448" y="7580627"/>
            <a:ext cx="1815904" cy="1297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biyLj4y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67" y="509953"/>
            <a:ext cx="1815903" cy="1297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Class="entr" nodeType="after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Class="entr" nodeType="afterEffect" presetSubtype="8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1"/>
      <p:bldP build="whole" bldLvl="1" animBg="1" rev="0" advAuto="0" spid="244" grpId="2"/>
      <p:bldP build="whole" bldLvl="1" animBg="1" rev="0" advAuto="0" spid="245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