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  <p:sldMasterId id="2147483701" r:id="rId3"/>
    <p:sldMasterId id="2147483729" r:id="rId4"/>
    <p:sldMasterId id="2147483777" r:id="rId5"/>
    <p:sldMasterId id="2147483802" r:id="rId6"/>
  </p:sldMasterIdLst>
  <p:notesMasterIdLst>
    <p:notesMasterId r:id="rId17"/>
  </p:notesMasterIdLst>
  <p:handoutMasterIdLst>
    <p:handoutMasterId r:id="rId18"/>
  </p:handoutMasterIdLst>
  <p:sldIdLst>
    <p:sldId id="1327" r:id="rId7"/>
    <p:sldId id="259" r:id="rId8"/>
    <p:sldId id="1095" r:id="rId9"/>
    <p:sldId id="881" r:id="rId10"/>
    <p:sldId id="1341" r:id="rId11"/>
    <p:sldId id="1431" r:id="rId12"/>
    <p:sldId id="1434" r:id="rId13"/>
    <p:sldId id="1432" r:id="rId14"/>
    <p:sldId id="143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56E"/>
    <a:srgbClr val="E3E0F4"/>
    <a:srgbClr val="685BA9"/>
    <a:srgbClr val="404040"/>
    <a:srgbClr val="FBE5D6"/>
    <a:srgbClr val="6554C0"/>
    <a:srgbClr val="00C7E5"/>
    <a:srgbClr val="57D9A3"/>
    <a:srgbClr val="005BE4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6" autoAdjust="0"/>
    <p:restoredTop sz="74800" autoAdjust="0"/>
  </p:normalViewPr>
  <p:slideViewPr>
    <p:cSldViewPr snapToGrid="0">
      <p:cViewPr varScale="1">
        <p:scale>
          <a:sx n="84" d="100"/>
          <a:sy n="84" d="100"/>
        </p:scale>
        <p:origin x="894" y="60"/>
      </p:cViewPr>
      <p:guideLst/>
    </p:cSldViewPr>
  </p:slideViewPr>
  <p:outlineViewPr>
    <p:cViewPr>
      <p:scale>
        <a:sx n="33" d="100"/>
        <a:sy n="33" d="100"/>
      </p:scale>
      <p:origin x="0" y="-94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0A21FF-A6C5-7FC2-5A60-48F4577665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4DC68-59E5-5ACC-2BE1-6F0865566E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2E9E2-3264-466E-B5FC-9FECF9062E6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A415C-AC73-04CE-2C2C-3903E0810B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8FE1-3080-AC85-33FD-45B1CBB713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1163-254D-47FD-9ED9-837C605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F0320-EFAC-4542-9423-EC3B1C11D35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A372-4D16-437B-8FEF-B86D49A80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" sz="12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on installing Jenkins on an AWS </a:t>
            </a:r>
            <a:r>
              <a:rPr lang="en-US"/>
              <a:t>EC2 instance </a:t>
            </a:r>
            <a:r>
              <a:rPr lang="en-US">
                <a:sym typeface="Wingdings" panose="05000000000000000000" pitchFamily="2" charset="2"/>
              </a:rPr>
              <a:t> https://github.com/aveshsri2005/install-jenkins-on-aws-ec2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2A372-4D16-437B-8FEF-B86D49A80C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8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https://k8sfun.courselabs.co/setup/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2A372-4D16-437B-8FEF-B86D49A80C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8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https://k8sfun.courselabs.co/setup/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2A372-4D16-437B-8FEF-B86D49A80C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3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0f3892661_1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0f3892661_1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-- Need bookend -- first and last thing they should see is DevelopIntelligence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this for the final slide of your class materials. Include contact information so participants can reach you if they have questions after the course.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E0FA-1D4D-4E5E-A809-4F8F25AE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247D-62DA-4964-9B83-2CF6AE9C3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8445-2648-4881-A230-61879895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C2CE-202F-4CA9-81E0-C6AF4D12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FD52-73F3-4FAB-A097-3CBB4DE1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606D-0262-450D-899B-02AA1702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F8AE2-1906-4E8C-80B3-356527FD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A483-EC75-471E-BCB7-8C1C4BD2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F135-2B3D-4CF8-BB09-B657AB84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958D-F1AB-4D6F-8E8B-69274533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507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Smart phone right 1"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8469176" y="6221732"/>
            <a:ext cx="268400" cy="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531600" y="538267"/>
            <a:ext cx="420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09233" y="574700"/>
            <a:ext cx="5659600" cy="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"/>
          </p:nvPr>
        </p:nvSpPr>
        <p:spPr>
          <a:xfrm>
            <a:off x="309233" y="1990800"/>
            <a:ext cx="56596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6579100" y="1017600"/>
            <a:ext cx="4546400" cy="94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1300" y="732733"/>
            <a:ext cx="4902200" cy="9933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0324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28"/>
          <p:cNvGrpSpPr/>
          <p:nvPr/>
        </p:nvGrpSpPr>
        <p:grpSpPr>
          <a:xfrm>
            <a:off x="4666936" y="-139492"/>
            <a:ext cx="7692467" cy="7935663"/>
            <a:chOff x="3458352" y="512656"/>
            <a:chExt cx="5769350" cy="5951747"/>
          </a:xfrm>
        </p:grpSpPr>
        <p:pic>
          <p:nvPicPr>
            <p:cNvPr id="127" name="Google Shape;127;p2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8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8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8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1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8671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9"/>
          <p:cNvGrpSpPr/>
          <p:nvPr/>
        </p:nvGrpSpPr>
        <p:grpSpPr>
          <a:xfrm>
            <a:off x="4666936" y="-139492"/>
            <a:ext cx="7692467" cy="7935663"/>
            <a:chOff x="3458352" y="512656"/>
            <a:chExt cx="5769350" cy="5951747"/>
          </a:xfrm>
        </p:grpSpPr>
        <p:pic>
          <p:nvPicPr>
            <p:cNvPr id="135" name="Google Shape;135;p2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9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9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1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6080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1 1">
    <p:bg>
      <p:bgPr>
        <a:solidFill>
          <a:srgbClr val="0000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30"/>
          <p:cNvGrpSpPr/>
          <p:nvPr/>
        </p:nvGrpSpPr>
        <p:grpSpPr>
          <a:xfrm>
            <a:off x="6493942" y="1107670"/>
            <a:ext cx="6119357" cy="6516765"/>
            <a:chOff x="3458352" y="512656"/>
            <a:chExt cx="5769350" cy="5951747"/>
          </a:xfrm>
        </p:grpSpPr>
        <p:pic>
          <p:nvPicPr>
            <p:cNvPr id="145" name="Google Shape;145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30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30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30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9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25907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1 1 1">
    <p:bg>
      <p:bgPr>
        <a:solidFill>
          <a:srgbClr val="00000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31"/>
          <p:cNvGrpSpPr/>
          <p:nvPr/>
        </p:nvGrpSpPr>
        <p:grpSpPr>
          <a:xfrm>
            <a:off x="6493942" y="1107670"/>
            <a:ext cx="6119357" cy="6516765"/>
            <a:chOff x="3458352" y="512656"/>
            <a:chExt cx="5769350" cy="5951747"/>
          </a:xfrm>
        </p:grpSpPr>
        <p:pic>
          <p:nvPicPr>
            <p:cNvPr id="154" name="Google Shape;154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31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31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31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1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9692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0" y="0"/>
            <a:ext cx="44172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342100" y="2793267"/>
            <a:ext cx="3176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4453107" y="1539281"/>
            <a:ext cx="6882000" cy="3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marL="3657509" lvl="5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6pPr>
            <a:lvl7pPr marL="4267093" lvl="6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7pPr>
            <a:lvl8pPr marL="4876678" lvl="7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8pPr>
            <a:lvl9pPr marL="5486263" lvl="8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ubTitle" idx="2"/>
          </p:nvPr>
        </p:nvSpPr>
        <p:spPr>
          <a:xfrm>
            <a:off x="465233" y="3476833"/>
            <a:ext cx="3052800" cy="6976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/>
          <p:nvPr/>
        </p:nvSpPr>
        <p:spPr>
          <a:xfrm rot="5400000">
            <a:off x="43900" y="298200"/>
            <a:ext cx="7472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32"/>
          <p:cNvSpPr/>
          <p:nvPr/>
        </p:nvSpPr>
        <p:spPr>
          <a:xfrm rot="5400000">
            <a:off x="11180933" y="840067"/>
            <a:ext cx="6076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32"/>
          <p:cNvSpPr/>
          <p:nvPr/>
        </p:nvSpPr>
        <p:spPr>
          <a:xfrm>
            <a:off x="342020" y="611656"/>
            <a:ext cx="112180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32"/>
          <p:cNvSpPr/>
          <p:nvPr/>
        </p:nvSpPr>
        <p:spPr>
          <a:xfrm>
            <a:off x="11493999" y="1068467"/>
            <a:ext cx="6980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901303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/>
          <p:nvPr/>
        </p:nvSpPr>
        <p:spPr>
          <a:xfrm>
            <a:off x="0" y="0"/>
            <a:ext cx="4417200" cy="6858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42100" y="2793267"/>
            <a:ext cx="3176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4453107" y="1539281"/>
            <a:ext cx="6882000" cy="3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marL="3657509" lvl="5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6pPr>
            <a:lvl7pPr marL="4267093" lvl="6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7pPr>
            <a:lvl8pPr marL="4876678" lvl="7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8pPr>
            <a:lvl9pPr marL="5486263" lvl="8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ubTitle" idx="2"/>
          </p:nvPr>
        </p:nvSpPr>
        <p:spPr>
          <a:xfrm>
            <a:off x="465233" y="3476833"/>
            <a:ext cx="3052800" cy="6976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/>
          <p:nvPr/>
        </p:nvSpPr>
        <p:spPr>
          <a:xfrm rot="5400000">
            <a:off x="43900" y="298200"/>
            <a:ext cx="7472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33"/>
          <p:cNvSpPr/>
          <p:nvPr/>
        </p:nvSpPr>
        <p:spPr>
          <a:xfrm rot="5400000">
            <a:off x="11180933" y="840067"/>
            <a:ext cx="6076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33"/>
          <p:cNvSpPr/>
          <p:nvPr/>
        </p:nvSpPr>
        <p:spPr>
          <a:xfrm>
            <a:off x="342020" y="611656"/>
            <a:ext cx="112180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33"/>
          <p:cNvSpPr/>
          <p:nvPr/>
        </p:nvSpPr>
        <p:spPr>
          <a:xfrm>
            <a:off x="11493999" y="1068467"/>
            <a:ext cx="6980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200371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667"/>
            <a:ext cx="12191993" cy="685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3850032" y="1920667"/>
            <a:ext cx="9974029" cy="493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787332" y="1220705"/>
            <a:ext cx="920901" cy="69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/>
          <p:nvPr/>
        </p:nvSpPr>
        <p:spPr>
          <a:xfrm flipH="1">
            <a:off x="491067" y="878467"/>
            <a:ext cx="54040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34"/>
          <p:cNvSpPr/>
          <p:nvPr/>
        </p:nvSpPr>
        <p:spPr>
          <a:xfrm rot="5400000">
            <a:off x="-68900" y="1419033"/>
            <a:ext cx="12312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4"/>
          <p:cNvSpPr/>
          <p:nvPr/>
        </p:nvSpPr>
        <p:spPr>
          <a:xfrm rot="5400000">
            <a:off x="5297467" y="432867"/>
            <a:ext cx="10444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966033" y="1512500"/>
            <a:ext cx="9838400" cy="4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2452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3876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10932605" y="635635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6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1D05E-83A5-42C9-8C06-ECAC72F92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0E0B-353E-403E-B654-6CC4BEBD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0AB2-FD99-477A-9BBF-F81EED5F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9BC5-4533-413C-9EF4-571BB3E6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1395-EA0F-4F2A-928C-A4B77D79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894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/>
          <p:nvPr/>
        </p:nvSpPr>
        <p:spPr>
          <a:xfrm>
            <a:off x="-14551" y="-47792"/>
            <a:ext cx="12221200" cy="69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7"/>
          <p:cNvSpPr txBox="1">
            <a:spLocks noGrp="1"/>
          </p:cNvSpPr>
          <p:nvPr>
            <p:ph type="sldNum" idx="12"/>
          </p:nvPr>
        </p:nvSpPr>
        <p:spPr>
          <a:xfrm>
            <a:off x="10932605" y="635635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4300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E0FA-1D4D-4E5E-A809-4F8F25AE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247D-62DA-4964-9B83-2CF6AE9C3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8445-2648-4881-A230-61879895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C2CE-202F-4CA9-81E0-C6AF4D12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FD52-73F3-4FAB-A097-3CBB4DE1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696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31A-3B1B-4E04-B321-27F9414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8896-BC6B-445E-AF2B-F4783FA3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66E2-7A1F-4A04-9569-31BCF123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768F-8721-4AFA-BDB5-407F91E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5FD3-37B2-4139-A657-3F81FACB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517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D93-AA98-487D-A449-29366C31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841D-7228-4277-AAF0-9A916BB8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60C0-D66F-4D3B-9726-398CC287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3887-3D76-48CA-8D88-DA181A63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4CCD-736B-40ED-B1EC-A026890E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9016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35B1-B863-4B1A-B1D4-ED55ED5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FD0F-8F7B-44A0-85D7-40F8B917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AB59-57DE-4935-9521-FEF06F8B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1EF1-0C38-440D-B65F-DC579D83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BA76-D1BA-4990-B920-A8D0131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D8D4-7461-40D4-9A08-A6F00C0A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5833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62FA-E1A8-4BE8-9CFC-7735649C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414F-B17F-41FE-A0D3-606FAE05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F77E0-9E54-444D-8311-423AA55A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7827F-CB29-4752-B778-2D8304CC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FA6CD-2A4B-4ADA-9743-518EC4D33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5F6F-5DCC-4ABA-A69B-6F543CA2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36E4A-E450-4444-9E89-890E8CE7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A6D93-ADFE-4D4F-A4EF-39488729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765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2533-AD50-45CF-9DAF-28CBA15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8D8AB-AD15-424D-8EB2-DC73C90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4C57B-9213-4592-AAAA-BCE5AC9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7589-D108-4037-9135-9D61BE5E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5437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BAD9-2DE5-4149-90DB-F9131F54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42344-78F7-4754-AD1A-8785E4C8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B59D-EEB9-4F61-8994-3E836C93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115;p24">
            <a:extLst>
              <a:ext uri="{FF2B5EF4-FFF2-40B4-BE49-F238E27FC236}">
                <a16:creationId xmlns:a16="http://schemas.microsoft.com/office/drawing/2014/main" id="{187DC24D-6781-475F-A4BD-9E8C68B80FA5}"/>
              </a:ext>
            </a:extLst>
          </p:cNvPr>
          <p:cNvSpPr/>
          <p:nvPr userDrawn="1"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rgbClr val="F05A28"/>
              </a:gs>
              <a:gs pos="100000">
                <a:srgbClr val="E80A8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Google Shape;116;p24">
            <a:extLst>
              <a:ext uri="{FF2B5EF4-FFF2-40B4-BE49-F238E27FC236}">
                <a16:creationId xmlns:a16="http://schemas.microsoft.com/office/drawing/2014/main" id="{E90065E5-6B97-4690-A898-14BAD6EDFDF1}"/>
              </a:ext>
            </a:extLst>
          </p:cNvPr>
          <p:cNvSpPr/>
          <p:nvPr userDrawn="1"/>
        </p:nvSpPr>
        <p:spPr>
          <a:xfrm rot="5400000">
            <a:off x="166733" y="946568"/>
            <a:ext cx="8152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" name="Google Shape;117;p24">
            <a:extLst>
              <a:ext uri="{FF2B5EF4-FFF2-40B4-BE49-F238E27FC236}">
                <a16:creationId xmlns:a16="http://schemas.microsoft.com/office/drawing/2014/main" id="{989FC7CA-0FA4-4DFA-9EFB-D599D54A82B1}"/>
              </a:ext>
            </a:extLst>
          </p:cNvPr>
          <p:cNvSpPr/>
          <p:nvPr userDrawn="1"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7108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CA8B-E67C-4032-BFB7-97FDC82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9D8E-5D9C-44B0-9DD9-9C65A4F0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C36A-AAAF-4B64-B36D-9402FCDD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04DB-3D6A-4D1E-9E60-E8B2BD12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FBF2-0927-467B-AEB3-C5D13747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48FC-25B5-4DBE-A7CB-62617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269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5AEB-8AEF-474F-96A1-9A8FE390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23314-2F69-40A0-AA14-F316737A4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B316-5D2C-41BC-BD34-8BE851328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8526-43E5-4EDE-ABD3-3211B658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6386-8763-44F6-A2B5-8B5DE95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06A1-AA36-49CB-8A0E-6A3AE61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4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536CB-8208-484A-B2A0-85E174838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60290-927A-4113-856E-DDB6F5FFA380}"/>
              </a:ext>
            </a:extLst>
          </p:cNvPr>
          <p:cNvSpPr txBox="1"/>
          <p:nvPr userDrawn="1"/>
        </p:nvSpPr>
        <p:spPr>
          <a:xfrm>
            <a:off x="10239221" y="6519445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C23F0-1D9A-4A3B-9CE8-219A4DAA04F6}"/>
              </a:ext>
            </a:extLst>
          </p:cNvPr>
          <p:cNvSpPr/>
          <p:nvPr userDrawn="1"/>
        </p:nvSpPr>
        <p:spPr>
          <a:xfrm>
            <a:off x="151075" y="159713"/>
            <a:ext cx="11947786" cy="640195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</p:spTree>
    <p:extLst>
      <p:ext uri="{BB962C8B-B14F-4D97-AF65-F5344CB8AC3E}">
        <p14:creationId xmlns:p14="http://schemas.microsoft.com/office/powerpoint/2010/main" val="23520487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606D-0262-450D-899B-02AA1702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F8AE2-1906-4E8C-80B3-356527FD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A483-EC75-471E-BCB7-8C1C4BD2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F135-2B3D-4CF8-BB09-B657AB84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958D-F1AB-4D6F-8E8B-69274533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496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1D05E-83A5-42C9-8C06-ECAC72F92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0E0B-353E-403E-B654-6CC4BEBD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0AB2-FD99-477A-9BBF-F81EED5F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9BC5-4533-413C-9EF4-571BB3E6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1395-EA0F-4F2A-928C-A4B77D79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47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536CB-8208-484A-B2A0-85E174838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60290-927A-4113-856E-DDB6F5FFA380}"/>
              </a:ext>
            </a:extLst>
          </p:cNvPr>
          <p:cNvSpPr txBox="1"/>
          <p:nvPr userDrawn="1"/>
        </p:nvSpPr>
        <p:spPr>
          <a:xfrm>
            <a:off x="10239221" y="6519445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C23F0-1D9A-4A3B-9CE8-219A4DAA04F6}"/>
              </a:ext>
            </a:extLst>
          </p:cNvPr>
          <p:cNvSpPr/>
          <p:nvPr userDrawn="1"/>
        </p:nvSpPr>
        <p:spPr>
          <a:xfrm>
            <a:off x="151075" y="159713"/>
            <a:ext cx="11947786" cy="640195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</p:spTree>
    <p:extLst>
      <p:ext uri="{BB962C8B-B14F-4D97-AF65-F5344CB8AC3E}">
        <p14:creationId xmlns:p14="http://schemas.microsoft.com/office/powerpoint/2010/main" val="161613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77;p31">
            <a:extLst>
              <a:ext uri="{FF2B5EF4-FFF2-40B4-BE49-F238E27FC236}">
                <a16:creationId xmlns:a16="http://schemas.microsoft.com/office/drawing/2014/main" id="{0E61BDEC-A435-4F15-8655-A010F290E77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4" y="0"/>
            <a:ext cx="12189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9;p32">
            <a:extLst>
              <a:ext uri="{FF2B5EF4-FFF2-40B4-BE49-F238E27FC236}">
                <a16:creationId xmlns:a16="http://schemas.microsoft.com/office/drawing/2014/main" id="{5555F6AE-88DB-47D8-80FB-727209C837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711" y="6198309"/>
            <a:ext cx="767158" cy="42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91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E0FA-1D4D-4E5E-A809-4F8F25AE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247D-62DA-4964-9B83-2CF6AE9C3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8445-2648-4881-A230-61879895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C2CE-202F-4CA9-81E0-C6AF4D12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FD52-73F3-4FAB-A097-3CBB4DE1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897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31A-3B1B-4E04-B321-27F9414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8896-BC6B-445E-AF2B-F4783FA3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66E2-7A1F-4A04-9569-31BCF123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768F-8721-4AFA-BDB5-407F91E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5FD3-37B2-4139-A657-3F81FACB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6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D93-AA98-487D-A449-29366C31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841D-7228-4277-AAF0-9A916BB8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60C0-D66F-4D3B-9726-398CC287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3887-3D76-48CA-8D88-DA181A63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4CCD-736B-40ED-B1EC-A026890E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8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35B1-B863-4B1A-B1D4-ED55ED5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FD0F-8F7B-44A0-85D7-40F8B917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AB59-57DE-4935-9521-FEF06F8B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1EF1-0C38-440D-B65F-DC579D83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BA76-D1BA-4990-B920-A8D0131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D8D4-7461-40D4-9A08-A6F00C0A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154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62FA-E1A8-4BE8-9CFC-7735649C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414F-B17F-41FE-A0D3-606FAE05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F77E0-9E54-444D-8311-423AA55A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7827F-CB29-4752-B778-2D8304CC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FA6CD-2A4B-4ADA-9743-518EC4D33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5F6F-5DCC-4ABA-A69B-6F543CA2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36E4A-E450-4444-9E89-890E8CE7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A6D93-ADFE-4D4F-A4EF-39488729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93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2533-AD50-45CF-9DAF-28CBA15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8D8AB-AD15-424D-8EB2-DC73C90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4C57B-9213-4592-AAAA-BCE5AC9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7589-D108-4037-9135-9D61BE5E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31A-3B1B-4E04-B321-27F9414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8896-BC6B-445E-AF2B-F4783FA3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66E2-7A1F-4A04-9569-31BCF123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768F-8721-4AFA-BDB5-407F91E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5FD3-37B2-4139-A657-3F81FACB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56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BAD9-2DE5-4149-90DB-F9131F54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42344-78F7-4754-AD1A-8785E4C8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B59D-EEB9-4F61-8994-3E836C93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99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CA8B-E67C-4032-BFB7-97FDC82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9D8E-5D9C-44B0-9DD9-9C65A4F0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C36A-AAAF-4B64-B36D-9402FCDD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04DB-3D6A-4D1E-9E60-E8B2BD12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FBF2-0927-467B-AEB3-C5D13747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48FC-25B5-4DBE-A7CB-62617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91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5AEB-8AEF-474F-96A1-9A8FE390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23314-2F69-40A0-AA14-F316737A4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B316-5D2C-41BC-BD34-8BE851328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8526-43E5-4EDE-ABD3-3211B658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6386-8763-44F6-A2B5-8B5DE95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06A1-AA36-49CB-8A0E-6A3AE61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01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606D-0262-450D-899B-02AA1702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F8AE2-1906-4E8C-80B3-356527FD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A483-EC75-471E-BCB7-8C1C4BD2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F135-2B3D-4CF8-BB09-B657AB84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958D-F1AB-4D6F-8E8B-69274533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562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1D05E-83A5-42C9-8C06-ECAC72F92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0E0B-353E-403E-B654-6CC4BEBD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0AB2-FD99-477A-9BBF-F81EED5F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9BC5-4533-413C-9EF4-571BB3E6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1395-EA0F-4F2A-928C-A4B77D79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44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536CB-8208-484A-B2A0-85E174838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60290-927A-4113-856E-DDB6F5FFA380}"/>
              </a:ext>
            </a:extLst>
          </p:cNvPr>
          <p:cNvSpPr txBox="1"/>
          <p:nvPr userDrawn="1"/>
        </p:nvSpPr>
        <p:spPr>
          <a:xfrm>
            <a:off x="10239221" y="6519445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C23F0-1D9A-4A3B-9CE8-219A4DAA04F6}"/>
              </a:ext>
            </a:extLst>
          </p:cNvPr>
          <p:cNvSpPr/>
          <p:nvPr userDrawn="1"/>
        </p:nvSpPr>
        <p:spPr>
          <a:xfrm>
            <a:off x="151075" y="159713"/>
            <a:ext cx="11947786" cy="640195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</p:spTree>
    <p:extLst>
      <p:ext uri="{BB962C8B-B14F-4D97-AF65-F5344CB8AC3E}">
        <p14:creationId xmlns:p14="http://schemas.microsoft.com/office/powerpoint/2010/main" val="2062585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77;p31">
            <a:extLst>
              <a:ext uri="{FF2B5EF4-FFF2-40B4-BE49-F238E27FC236}">
                <a16:creationId xmlns:a16="http://schemas.microsoft.com/office/drawing/2014/main" id="{0E61BDEC-A435-4F15-8655-A010F290E77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4" y="0"/>
            <a:ext cx="12189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9;p32">
            <a:extLst>
              <a:ext uri="{FF2B5EF4-FFF2-40B4-BE49-F238E27FC236}">
                <a16:creationId xmlns:a16="http://schemas.microsoft.com/office/drawing/2014/main" id="{5555F6AE-88DB-47D8-80FB-727209C837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711" y="6198309"/>
            <a:ext cx="767158" cy="42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153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Skills Gradi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943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Flow Gradient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8974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Black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451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D93-AA98-487D-A449-29366C31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841D-7228-4277-AAF0-9A916BB8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60C0-D66F-4D3B-9726-398CC287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3887-3D76-48CA-8D88-DA181A63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4CCD-736B-40ED-B1EC-A026890E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643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Flow content slide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 flipH="1">
            <a:off x="510433" y="610067"/>
            <a:ext cx="10400800" cy="1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17"/>
          <p:cNvSpPr/>
          <p:nvPr/>
        </p:nvSpPr>
        <p:spPr>
          <a:xfrm rot="5400000">
            <a:off x="222467" y="898067"/>
            <a:ext cx="728000" cy="1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/>
          <p:nvPr/>
        </p:nvSpPr>
        <p:spPr>
          <a:xfrm rot="5400000">
            <a:off x="10454233" y="305000"/>
            <a:ext cx="762000" cy="1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5310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Skills content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flipH="1">
            <a:off x="510500" y="610067"/>
            <a:ext cx="118344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8"/>
          <p:cNvSpPr/>
          <p:nvPr/>
        </p:nvSpPr>
        <p:spPr>
          <a:xfrm rot="5400000">
            <a:off x="222467" y="898067"/>
            <a:ext cx="7280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528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">
  <p:cSld name="Skills content slide 1">
    <p:bg>
      <p:bgPr>
        <a:solidFill>
          <a:srgbClr val="0000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9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9"/>
          <p:cNvSpPr/>
          <p:nvPr/>
        </p:nvSpPr>
        <p:spPr>
          <a:xfrm rot="5400000">
            <a:off x="126337" y="986983"/>
            <a:ext cx="8960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9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045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" name="Google Shape;82;p20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20"/>
          <p:cNvSpPr/>
          <p:nvPr/>
        </p:nvSpPr>
        <p:spPr>
          <a:xfrm rot="5400000">
            <a:off x="126337" y="986983"/>
            <a:ext cx="8960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20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3886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00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870267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549145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8272447" y="1518867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21"/>
          <p:cNvSpPr/>
          <p:nvPr/>
        </p:nvSpPr>
        <p:spPr>
          <a:xfrm flipH="1">
            <a:off x="510400" y="508467"/>
            <a:ext cx="11783200" cy="15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1"/>
          <p:cNvSpPr/>
          <p:nvPr/>
        </p:nvSpPr>
        <p:spPr>
          <a:xfrm rot="5400000">
            <a:off x="154067" y="864867"/>
            <a:ext cx="864800" cy="152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21"/>
          <p:cNvSpPr/>
          <p:nvPr/>
        </p:nvSpPr>
        <p:spPr>
          <a:xfrm>
            <a:off x="-101600" y="1221267"/>
            <a:ext cx="764000" cy="152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529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3 column 1"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8" name="Google Shape;98;p22"/>
          <p:cNvSpPr/>
          <p:nvPr/>
        </p:nvSpPr>
        <p:spPr>
          <a:xfrm flipH="1">
            <a:off x="408800" y="508467"/>
            <a:ext cx="11783200" cy="152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22"/>
          <p:cNvSpPr/>
          <p:nvPr/>
        </p:nvSpPr>
        <p:spPr>
          <a:xfrm rot="5400000">
            <a:off x="52467" y="864867"/>
            <a:ext cx="864800" cy="152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2"/>
          <p:cNvSpPr/>
          <p:nvPr/>
        </p:nvSpPr>
        <p:spPr>
          <a:xfrm>
            <a:off x="-203200" y="1221267"/>
            <a:ext cx="764000" cy="152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870267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4549145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3"/>
          </p:nvPr>
        </p:nvSpPr>
        <p:spPr>
          <a:xfrm>
            <a:off x="8272447" y="1518867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2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3 column 2">
    <p:bg>
      <p:bgPr>
        <a:solidFill>
          <a:srgbClr val="0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" name="Google Shape;107;p23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23"/>
          <p:cNvSpPr/>
          <p:nvPr/>
        </p:nvSpPr>
        <p:spPr>
          <a:xfrm rot="5400000">
            <a:off x="166733" y="946568"/>
            <a:ext cx="8152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23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818267" y="1536633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2"/>
          </p:nvPr>
        </p:nvSpPr>
        <p:spPr>
          <a:xfrm>
            <a:off x="6581007" y="1518867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5457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4"/>
          <p:cNvSpPr/>
          <p:nvPr/>
        </p:nvSpPr>
        <p:spPr>
          <a:xfrm rot="5400000">
            <a:off x="166733" y="946568"/>
            <a:ext cx="8152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4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818267" y="1536633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6581007" y="1518867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19301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 preserve="1" userDrawn="1">
  <p:cSld name="1_3 column 2 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4"/>
          <p:cNvSpPr/>
          <p:nvPr/>
        </p:nvSpPr>
        <p:spPr>
          <a:xfrm rot="5400000">
            <a:off x="166733" y="946568"/>
            <a:ext cx="8152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4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0913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3 column 1 1">
    <p:bg>
      <p:bgPr>
        <a:solidFill>
          <a:srgbClr val="00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3" name="Google Shape;123;p25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5"/>
          <p:cNvSpPr/>
          <p:nvPr/>
        </p:nvSpPr>
        <p:spPr>
          <a:xfrm rot="5400000">
            <a:off x="126337" y="986983"/>
            <a:ext cx="896000" cy="116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25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818267" y="1536633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6581007" y="1518867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333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35B1-B863-4B1A-B1D4-ED55ED5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FD0F-8F7B-44A0-85D7-40F8B917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AB59-57DE-4935-9521-FEF06F8B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1EF1-0C38-440D-B65F-DC579D83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BA76-D1BA-4990-B920-A8D0131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D8D4-7461-40D4-9A08-A6F00C0A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70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Flow content slide 2">
    <p:bg>
      <p:bgPr>
        <a:solidFill>
          <a:srgbClr val="00000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1" name="Google Shape;131;p26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6"/>
          <p:cNvSpPr/>
          <p:nvPr/>
        </p:nvSpPr>
        <p:spPr>
          <a:xfrm rot="5400000">
            <a:off x="166733" y="946568"/>
            <a:ext cx="815200" cy="1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93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Computer right">
    <p:bg>
      <p:bgPr>
        <a:solidFill>
          <a:srgbClr val="00000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69176" y="6221732"/>
            <a:ext cx="268400" cy="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6734" y="608034"/>
            <a:ext cx="11027660" cy="69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09233" y="574700"/>
            <a:ext cx="4674400" cy="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309233" y="1990800"/>
            <a:ext cx="46744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9160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Computer right 1">
    <p:bg>
      <p:bgPr>
        <a:solidFill>
          <a:srgbClr val="00000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8469176" y="6221732"/>
            <a:ext cx="268400" cy="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09233" y="418700"/>
            <a:ext cx="11603600" cy="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4131" y="1250267"/>
            <a:ext cx="9663739" cy="6123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097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Smart phone right 1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69176" y="6221732"/>
            <a:ext cx="268400" cy="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531600" y="538267"/>
            <a:ext cx="42088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09233" y="574700"/>
            <a:ext cx="5659600" cy="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309233" y="1990800"/>
            <a:ext cx="56596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6579100" y="1017600"/>
            <a:ext cx="4546400" cy="94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1300" y="732733"/>
            <a:ext cx="4902200" cy="9933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119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30"/>
          <p:cNvGrpSpPr/>
          <p:nvPr/>
        </p:nvGrpSpPr>
        <p:grpSpPr>
          <a:xfrm>
            <a:off x="4666936" y="-139492"/>
            <a:ext cx="7692467" cy="7935663"/>
            <a:chOff x="3458352" y="512656"/>
            <a:chExt cx="5769350" cy="5951747"/>
          </a:xfrm>
        </p:grpSpPr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30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30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30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1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91523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4666936" y="-139492"/>
            <a:ext cx="7692467" cy="7935663"/>
            <a:chOff x="3458352" y="512656"/>
            <a:chExt cx="5769350" cy="5951747"/>
          </a:xfrm>
        </p:grpSpPr>
        <p:pic>
          <p:nvPicPr>
            <p:cNvPr id="163" name="Google Shape;163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31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31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1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282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1 1">
    <p:bg>
      <p:bgPr>
        <a:solidFill>
          <a:srgbClr val="0000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32"/>
          <p:cNvGrpSpPr/>
          <p:nvPr/>
        </p:nvGrpSpPr>
        <p:grpSpPr>
          <a:xfrm>
            <a:off x="6493942" y="1107670"/>
            <a:ext cx="6119357" cy="6516765"/>
            <a:chOff x="3458352" y="512656"/>
            <a:chExt cx="5769350" cy="5951747"/>
          </a:xfrm>
        </p:grpSpPr>
        <p:pic>
          <p:nvPicPr>
            <p:cNvPr id="174" name="Google Shape;174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32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32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32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9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3834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1 1 1">
    <p:bg>
      <p:bgPr>
        <a:solidFill>
          <a:srgbClr val="00000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940000" y="2555600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6493942" y="1107670"/>
            <a:ext cx="6119357" cy="6516765"/>
            <a:chOff x="3458352" y="512656"/>
            <a:chExt cx="5769350" cy="5951747"/>
          </a:xfrm>
        </p:grpSpPr>
        <p:pic>
          <p:nvPicPr>
            <p:cNvPr id="184" name="Google Shape;184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33"/>
          <p:cNvSpPr/>
          <p:nvPr/>
        </p:nvSpPr>
        <p:spPr>
          <a:xfrm flipH="1">
            <a:off x="672067" y="2102400"/>
            <a:ext cx="9616800" cy="152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33"/>
          <p:cNvSpPr/>
          <p:nvPr/>
        </p:nvSpPr>
        <p:spPr>
          <a:xfrm rot="5400000">
            <a:off x="163809" y="2610400"/>
            <a:ext cx="1166800" cy="1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33"/>
          <p:cNvSpPr/>
          <p:nvPr/>
        </p:nvSpPr>
        <p:spPr>
          <a:xfrm rot="5400000">
            <a:off x="9082267" y="1047600"/>
            <a:ext cx="2262400" cy="1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140" y="5944667"/>
            <a:ext cx="1784329" cy="3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15054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>
            <a:off x="0" y="0"/>
            <a:ext cx="44172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42100" y="2793267"/>
            <a:ext cx="3176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4453107" y="1539281"/>
            <a:ext cx="6882000" cy="3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marL="3657509" lvl="5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6pPr>
            <a:lvl7pPr marL="4267093" lvl="6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7pPr>
            <a:lvl8pPr marL="4876678" lvl="7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8pPr>
            <a:lvl9pPr marL="5486263" lvl="8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subTitle" idx="2"/>
          </p:nvPr>
        </p:nvSpPr>
        <p:spPr>
          <a:xfrm>
            <a:off x="465233" y="3476833"/>
            <a:ext cx="3052800" cy="6976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4"/>
          <p:cNvSpPr/>
          <p:nvPr/>
        </p:nvSpPr>
        <p:spPr>
          <a:xfrm rot="5400000">
            <a:off x="43900" y="298200"/>
            <a:ext cx="7472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34"/>
          <p:cNvSpPr/>
          <p:nvPr/>
        </p:nvSpPr>
        <p:spPr>
          <a:xfrm rot="5400000">
            <a:off x="11180933" y="840067"/>
            <a:ext cx="6076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34"/>
          <p:cNvSpPr/>
          <p:nvPr/>
        </p:nvSpPr>
        <p:spPr>
          <a:xfrm>
            <a:off x="342020" y="611656"/>
            <a:ext cx="112180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34"/>
          <p:cNvSpPr/>
          <p:nvPr/>
        </p:nvSpPr>
        <p:spPr>
          <a:xfrm>
            <a:off x="11493999" y="1068467"/>
            <a:ext cx="6980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36368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 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0" y="0"/>
            <a:ext cx="4417200" cy="6858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42100" y="2793267"/>
            <a:ext cx="3176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9pPr>
          </a:lstStyle>
          <a:p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4453107" y="1539281"/>
            <a:ext cx="6882000" cy="3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marL="3657509" lvl="5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6pPr>
            <a:lvl7pPr marL="4267093" lvl="6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7pPr>
            <a:lvl8pPr marL="4876678" lvl="7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8pPr>
            <a:lvl9pPr marL="5486263" lvl="8" indent="-40639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subTitle" idx="2"/>
          </p:nvPr>
        </p:nvSpPr>
        <p:spPr>
          <a:xfrm>
            <a:off x="465233" y="3476833"/>
            <a:ext cx="3052800" cy="6976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5"/>
          <p:cNvSpPr/>
          <p:nvPr/>
        </p:nvSpPr>
        <p:spPr>
          <a:xfrm rot="5400000">
            <a:off x="43900" y="298200"/>
            <a:ext cx="7472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35"/>
          <p:cNvSpPr/>
          <p:nvPr/>
        </p:nvSpPr>
        <p:spPr>
          <a:xfrm rot="5400000">
            <a:off x="11180933" y="840067"/>
            <a:ext cx="6076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35"/>
          <p:cNvSpPr/>
          <p:nvPr/>
        </p:nvSpPr>
        <p:spPr>
          <a:xfrm>
            <a:off x="342020" y="611656"/>
            <a:ext cx="112180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35"/>
          <p:cNvSpPr/>
          <p:nvPr/>
        </p:nvSpPr>
        <p:spPr>
          <a:xfrm>
            <a:off x="11493999" y="1068467"/>
            <a:ext cx="698000" cy="1508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5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62FA-E1A8-4BE8-9CFC-7735649C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414F-B17F-41FE-A0D3-606FAE05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F77E0-9E54-444D-8311-423AA55A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7827F-CB29-4752-B778-2D8304CC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FA6CD-2A4B-4ADA-9743-518EC4D33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5F6F-5DCC-4ABA-A69B-6F543CA2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36E4A-E450-4444-9E89-890E8CE7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A6D93-ADFE-4D4F-A4EF-39488729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129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667"/>
            <a:ext cx="12191993" cy="685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3850032" y="1920667"/>
            <a:ext cx="9974029" cy="493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787332" y="1220705"/>
            <a:ext cx="920901" cy="699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/>
          <p:nvPr/>
        </p:nvSpPr>
        <p:spPr>
          <a:xfrm flipH="1">
            <a:off x="491067" y="878467"/>
            <a:ext cx="54040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36"/>
          <p:cNvSpPr/>
          <p:nvPr/>
        </p:nvSpPr>
        <p:spPr>
          <a:xfrm rot="5400000">
            <a:off x="-68900" y="1419033"/>
            <a:ext cx="12312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36"/>
          <p:cNvSpPr/>
          <p:nvPr/>
        </p:nvSpPr>
        <p:spPr>
          <a:xfrm rot="5400000">
            <a:off x="5297467" y="432867"/>
            <a:ext cx="10444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966033" y="1512500"/>
            <a:ext cx="9838400" cy="4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56493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08273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sldNum" idx="12"/>
          </p:nvPr>
        </p:nvSpPr>
        <p:spPr>
          <a:xfrm>
            <a:off x="10932605" y="635635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892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/>
          <p:nvPr/>
        </p:nvSpPr>
        <p:spPr>
          <a:xfrm>
            <a:off x="-14551" y="-47792"/>
            <a:ext cx="12221200" cy="69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10932605" y="635635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836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826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454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02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287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0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2533-AD50-45CF-9DAF-28CBA15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8D8AB-AD15-424D-8EB2-DC73C90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4C57B-9213-4592-AAAA-BCE5AC9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7589-D108-4037-9135-9D61BE5E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75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918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52988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2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882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0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60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99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68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23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06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BAD9-2DE5-4149-90DB-F9131F54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42344-78F7-4754-AD1A-8785E4C8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B59D-EEB9-4F61-8994-3E836C93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17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02121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23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382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3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76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7638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5636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6911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9722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9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CA8B-E67C-4032-BFB7-97FDC82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9D8E-5D9C-44B0-9DD9-9C65A4F0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C36A-AAAF-4B64-B36D-9402FCDD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04DB-3D6A-4D1E-9E60-E8B2BD12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FBF2-0927-467B-AEB3-C5D13747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48FC-25B5-4DBE-A7CB-62617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898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32858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6820479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1789710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D862E-2D28-4765-B1C5-A9E4208753D7}"/>
              </a:ext>
            </a:extLst>
          </p:cNvPr>
          <p:cNvSpPr/>
          <p:nvPr userDrawn="1"/>
        </p:nvSpPr>
        <p:spPr>
          <a:xfrm>
            <a:off x="1213338" y="153865"/>
            <a:ext cx="2321170" cy="62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oogle Shape;82;p20">
            <a:extLst>
              <a:ext uri="{FF2B5EF4-FFF2-40B4-BE49-F238E27FC236}">
                <a16:creationId xmlns:a16="http://schemas.microsoft.com/office/drawing/2014/main" id="{E2C40763-6F17-4FBB-9663-2414D357E7FD}"/>
              </a:ext>
            </a:extLst>
          </p:cNvPr>
          <p:cNvSpPr/>
          <p:nvPr userDrawn="1"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rgbClr val="F05A28"/>
              </a:gs>
              <a:gs pos="100000">
                <a:srgbClr val="E80A8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Google Shape;83;p20">
            <a:extLst>
              <a:ext uri="{FF2B5EF4-FFF2-40B4-BE49-F238E27FC236}">
                <a16:creationId xmlns:a16="http://schemas.microsoft.com/office/drawing/2014/main" id="{66337176-4C56-4C07-BB29-E5BEABAF77C6}"/>
              </a:ext>
            </a:extLst>
          </p:cNvPr>
          <p:cNvSpPr/>
          <p:nvPr userDrawn="1"/>
        </p:nvSpPr>
        <p:spPr>
          <a:xfrm rot="5400000">
            <a:off x="126337" y="986983"/>
            <a:ext cx="8960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04040"/>
              </a:solidFill>
              <a:latin typeface="Arial"/>
            </a:endParaRPr>
          </a:p>
        </p:txBody>
      </p:sp>
      <p:sp>
        <p:nvSpPr>
          <p:cNvPr id="5" name="Google Shape;84;p20">
            <a:extLst>
              <a:ext uri="{FF2B5EF4-FFF2-40B4-BE49-F238E27FC236}">
                <a16:creationId xmlns:a16="http://schemas.microsoft.com/office/drawing/2014/main" id="{499C4237-9646-45ED-B18B-E19123FD090D}"/>
              </a:ext>
            </a:extLst>
          </p:cNvPr>
          <p:cNvSpPr/>
          <p:nvPr userDrawn="1"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D1511-EE8C-47AA-A88A-D23A4BB57B7A}"/>
              </a:ext>
            </a:extLst>
          </p:cNvPr>
          <p:cNvSpPr txBox="1"/>
          <p:nvPr userDrawn="1"/>
        </p:nvSpPr>
        <p:spPr>
          <a:xfrm>
            <a:off x="9835256" y="6556390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999B0-CA7A-40B2-84D4-427E8D7F2CB1}"/>
              </a:ext>
            </a:extLst>
          </p:cNvPr>
          <p:cNvSpPr txBox="1"/>
          <p:nvPr userDrawn="1"/>
        </p:nvSpPr>
        <p:spPr>
          <a:xfrm>
            <a:off x="268010" y="6556390"/>
            <a:ext cx="259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DevOps and DevSecOps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0844D-0D23-4CEE-9EBE-DD49E8822CB3}"/>
              </a:ext>
            </a:extLst>
          </p:cNvPr>
          <p:cNvSpPr txBox="1"/>
          <p:nvPr userDrawn="1"/>
        </p:nvSpPr>
        <p:spPr>
          <a:xfrm>
            <a:off x="4685477" y="6556390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devsecops.courselabs.co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EF958-99AE-486A-984E-FA824E75A0F4}"/>
              </a:ext>
            </a:extLst>
          </p:cNvPr>
          <p:cNvSpPr/>
          <p:nvPr userDrawn="1"/>
        </p:nvSpPr>
        <p:spPr>
          <a:xfrm>
            <a:off x="0" y="6578741"/>
            <a:ext cx="12192000" cy="33855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42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214509668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32107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892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Skills Gradi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1998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Flow Gradient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2302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Black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4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5AEB-8AEF-474F-96A1-9A8FE390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23314-2F69-40A0-AA14-F316737A4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B316-5D2C-41BC-BD34-8BE851328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8526-43E5-4EDE-ABD3-3211B658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841D4-3CE3-43E2-9C86-A478EFC261B8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6386-8763-44F6-A2B5-8B5DE95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06A1-AA36-49CB-8A0E-6A3AE61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A0CB7-A10A-41A2-BD33-47177D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999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Flow content slide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 flipH="1">
            <a:off x="510433" y="610067"/>
            <a:ext cx="10400800" cy="1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7"/>
          <p:cNvSpPr/>
          <p:nvPr/>
        </p:nvSpPr>
        <p:spPr>
          <a:xfrm rot="5400000">
            <a:off x="222467" y="898067"/>
            <a:ext cx="728000" cy="1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0454233" y="305000"/>
            <a:ext cx="762000" cy="1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52278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Skills content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 flipH="1">
            <a:off x="510500" y="610067"/>
            <a:ext cx="118344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8"/>
          <p:cNvSpPr/>
          <p:nvPr/>
        </p:nvSpPr>
        <p:spPr>
          <a:xfrm rot="5400000">
            <a:off x="222467" y="898067"/>
            <a:ext cx="7280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41222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">
  <p:cSld name="Skills content slide 1"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9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9"/>
          <p:cNvSpPr/>
          <p:nvPr/>
        </p:nvSpPr>
        <p:spPr>
          <a:xfrm rot="5400000">
            <a:off x="126337" y="986983"/>
            <a:ext cx="8960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9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0062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0000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870267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549145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8272447" y="1518867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0"/>
          <p:cNvSpPr/>
          <p:nvPr/>
        </p:nvSpPr>
        <p:spPr>
          <a:xfrm flipH="1">
            <a:off x="510400" y="508467"/>
            <a:ext cx="11783200" cy="15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20"/>
          <p:cNvSpPr/>
          <p:nvPr/>
        </p:nvSpPr>
        <p:spPr>
          <a:xfrm rot="5400000">
            <a:off x="154067" y="864867"/>
            <a:ext cx="864800" cy="152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20"/>
          <p:cNvSpPr/>
          <p:nvPr/>
        </p:nvSpPr>
        <p:spPr>
          <a:xfrm>
            <a:off x="-101600" y="1221267"/>
            <a:ext cx="764000" cy="152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463904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3 column 1">
    <p:bg>
      <p:bgPr>
        <a:solidFill>
          <a:srgbClr val="00000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21"/>
          <p:cNvSpPr/>
          <p:nvPr/>
        </p:nvSpPr>
        <p:spPr>
          <a:xfrm flipH="1">
            <a:off x="408800" y="508467"/>
            <a:ext cx="11783200" cy="152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21"/>
          <p:cNvSpPr/>
          <p:nvPr/>
        </p:nvSpPr>
        <p:spPr>
          <a:xfrm rot="5400000">
            <a:off x="52467" y="864867"/>
            <a:ext cx="864800" cy="152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1"/>
          <p:cNvSpPr/>
          <p:nvPr/>
        </p:nvSpPr>
        <p:spPr>
          <a:xfrm>
            <a:off x="-203200" y="1221267"/>
            <a:ext cx="764000" cy="152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870267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549145" y="1536649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3"/>
          </p:nvPr>
        </p:nvSpPr>
        <p:spPr>
          <a:xfrm>
            <a:off x="8272447" y="1518867"/>
            <a:ext cx="35504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3801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3 column 2">
    <p:bg>
      <p:bgPr>
        <a:solidFill>
          <a:srgbClr val="0000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22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22"/>
          <p:cNvSpPr/>
          <p:nvPr/>
        </p:nvSpPr>
        <p:spPr>
          <a:xfrm rot="5400000">
            <a:off x="166733" y="946568"/>
            <a:ext cx="8152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2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18267" y="1536633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6581007" y="1518867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4263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3 column 1 1"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8" name="Google Shape;98;p23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23"/>
          <p:cNvSpPr/>
          <p:nvPr/>
        </p:nvSpPr>
        <p:spPr>
          <a:xfrm rot="5400000">
            <a:off x="126337" y="986983"/>
            <a:ext cx="896000" cy="116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3"/>
          <p:cNvSpPr/>
          <p:nvPr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818267" y="1536633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6581007" y="1518867"/>
            <a:ext cx="5028000" cy="4555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marL="1219170" lvl="1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marL="1828754" lvl="2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marL="2438339" lvl="3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marL="3047924" lvl="4" indent="-30479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marL="3657509" lvl="5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6pPr>
            <a:lvl7pPr marL="4267093" lvl="6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7pPr>
            <a:lvl8pPr marL="4876678" lvl="7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8pPr>
            <a:lvl9pPr marL="5486263" lvl="8" indent="-431789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190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Flow content slide 2">
    <p:bg>
      <p:bgPr>
        <a:solidFill>
          <a:srgbClr val="0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818267" y="952367"/>
            <a:ext cx="11004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24"/>
          <p:cNvSpPr/>
          <p:nvPr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24"/>
          <p:cNvSpPr/>
          <p:nvPr/>
        </p:nvSpPr>
        <p:spPr>
          <a:xfrm rot="5400000">
            <a:off x="166733" y="946568"/>
            <a:ext cx="815200" cy="1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1"/>
          </p:nvPr>
        </p:nvSpPr>
        <p:spPr>
          <a:xfrm>
            <a:off x="818267" y="1371167"/>
            <a:ext cx="101668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0438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Computer right"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469176" y="6221732"/>
            <a:ext cx="268400" cy="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6734" y="608034"/>
            <a:ext cx="11027660" cy="69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309233" y="574700"/>
            <a:ext cx="4674400" cy="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"/>
          </p:nvPr>
        </p:nvSpPr>
        <p:spPr>
          <a:xfrm>
            <a:off x="309233" y="1990800"/>
            <a:ext cx="4674400" cy="42308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9815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Computer right 1"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69176" y="6221732"/>
            <a:ext cx="268400" cy="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09233" y="418700"/>
            <a:ext cx="11603600" cy="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4131" y="1250267"/>
            <a:ext cx="9663739" cy="6123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2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34" Type="http://schemas.openxmlformats.org/officeDocument/2006/relationships/theme" Target="../theme/theme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8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1E893D-BAEF-46F1-A9C0-AEE0954C40B2}"/>
              </a:ext>
            </a:extLst>
          </p:cNvPr>
          <p:cNvSpPr/>
          <p:nvPr userDrawn="1"/>
        </p:nvSpPr>
        <p:spPr>
          <a:xfrm>
            <a:off x="0" y="6578741"/>
            <a:ext cx="12191999" cy="33855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D26D7-F949-4AB0-A9C3-1CA54817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4BFF-6311-4155-A70F-2B24C8D2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427A0-D4CE-4287-9CE2-A602D0B03B5E}"/>
              </a:ext>
            </a:extLst>
          </p:cNvPr>
          <p:cNvSpPr txBox="1"/>
          <p:nvPr userDrawn="1"/>
        </p:nvSpPr>
        <p:spPr>
          <a:xfrm>
            <a:off x="268010" y="655639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CI/CD Project</a:t>
            </a:r>
            <a:endParaRPr lang="en-GB" sz="1600" b="1" dirty="0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D0ACD-0AB7-4059-8DA3-3EF8A39E33B8}"/>
              </a:ext>
            </a:extLst>
          </p:cNvPr>
          <p:cNvSpPr txBox="1"/>
          <p:nvPr userDrawn="1"/>
        </p:nvSpPr>
        <p:spPr>
          <a:xfrm>
            <a:off x="4404518" y="6556390"/>
            <a:ext cx="295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project-cicd.courselabs.co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Google Shape;82;p20">
            <a:extLst>
              <a:ext uri="{FF2B5EF4-FFF2-40B4-BE49-F238E27FC236}">
                <a16:creationId xmlns:a16="http://schemas.microsoft.com/office/drawing/2014/main" id="{A498B0B0-C330-4DE4-B895-537C104F8407}"/>
              </a:ext>
            </a:extLst>
          </p:cNvPr>
          <p:cNvSpPr/>
          <p:nvPr userDrawn="1"/>
        </p:nvSpPr>
        <p:spPr>
          <a:xfrm flipH="1">
            <a:off x="516769" y="596987"/>
            <a:ext cx="2958800" cy="116800"/>
          </a:xfrm>
          <a:prstGeom prst="rect">
            <a:avLst/>
          </a:prstGeom>
          <a:gradFill>
            <a:gsLst>
              <a:gs pos="0">
                <a:srgbClr val="F05A28"/>
              </a:gs>
              <a:gs pos="100000">
                <a:srgbClr val="E80A8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Google Shape;83;p20">
            <a:extLst>
              <a:ext uri="{FF2B5EF4-FFF2-40B4-BE49-F238E27FC236}">
                <a16:creationId xmlns:a16="http://schemas.microsoft.com/office/drawing/2014/main" id="{F6510494-D0D1-48D8-9633-5C11B38D5501}"/>
              </a:ext>
            </a:extLst>
          </p:cNvPr>
          <p:cNvSpPr/>
          <p:nvPr userDrawn="1"/>
        </p:nvSpPr>
        <p:spPr>
          <a:xfrm rot="5400000">
            <a:off x="126337" y="986983"/>
            <a:ext cx="896000" cy="116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04040"/>
              </a:solidFill>
              <a:latin typeface="Arial"/>
            </a:endParaRPr>
          </a:p>
        </p:txBody>
      </p:sp>
      <p:sp>
        <p:nvSpPr>
          <p:cNvPr id="14" name="Google Shape;84;p20">
            <a:extLst>
              <a:ext uri="{FF2B5EF4-FFF2-40B4-BE49-F238E27FC236}">
                <a16:creationId xmlns:a16="http://schemas.microsoft.com/office/drawing/2014/main" id="{385A2150-BCB9-4579-A6D1-D86CF647997B}"/>
              </a:ext>
            </a:extLst>
          </p:cNvPr>
          <p:cNvSpPr/>
          <p:nvPr userDrawn="1"/>
        </p:nvSpPr>
        <p:spPr>
          <a:xfrm rot="5400000">
            <a:off x="3060767" y="298800"/>
            <a:ext cx="713600" cy="116000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61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D26D7-F949-4AB0-A9C3-1CA54817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4BFF-6311-4155-A70F-2B24C8D2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B1D10-470D-48B0-84E7-F4B0105FE243}"/>
              </a:ext>
            </a:extLst>
          </p:cNvPr>
          <p:cNvSpPr txBox="1"/>
          <p:nvPr userDrawn="1"/>
        </p:nvSpPr>
        <p:spPr>
          <a:xfrm>
            <a:off x="9835256" y="6556390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427A0-D4CE-4287-9CE2-A602D0B03B5E}"/>
              </a:ext>
            </a:extLst>
          </p:cNvPr>
          <p:cNvSpPr txBox="1"/>
          <p:nvPr userDrawn="1"/>
        </p:nvSpPr>
        <p:spPr>
          <a:xfrm>
            <a:off x="268010" y="6556390"/>
            <a:ext cx="259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DevOps and DevSecOps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D0ACD-0AB7-4059-8DA3-3EF8A39E33B8}"/>
              </a:ext>
            </a:extLst>
          </p:cNvPr>
          <p:cNvSpPr txBox="1"/>
          <p:nvPr userDrawn="1"/>
        </p:nvSpPr>
        <p:spPr>
          <a:xfrm>
            <a:off x="4685477" y="6556390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devsecops.courselabs.co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E893D-BAEF-46F1-A9C0-AEE0954C40B2}"/>
              </a:ext>
            </a:extLst>
          </p:cNvPr>
          <p:cNvSpPr/>
          <p:nvPr userDrawn="1"/>
        </p:nvSpPr>
        <p:spPr>
          <a:xfrm>
            <a:off x="0" y="6578741"/>
            <a:ext cx="12192000" cy="33855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9" y="992765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599" y="3778832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FFFFFF"/>
                </a:solidFill>
              </a:defRPr>
            </a:lvl1pPr>
            <a:lvl2pPr lvl="1" algn="r">
              <a:buNone/>
              <a:defRPr sz="1733">
                <a:solidFill>
                  <a:srgbClr val="FFFFFF"/>
                </a:solidFill>
              </a:defRPr>
            </a:lvl2pPr>
            <a:lvl3pPr lvl="2" algn="r">
              <a:buNone/>
              <a:defRPr sz="1733">
                <a:solidFill>
                  <a:srgbClr val="FFFFFF"/>
                </a:solidFill>
              </a:defRPr>
            </a:lvl3pPr>
            <a:lvl4pPr lvl="3" algn="r">
              <a:buNone/>
              <a:defRPr sz="1733">
                <a:solidFill>
                  <a:srgbClr val="FFFFFF"/>
                </a:solidFill>
              </a:defRPr>
            </a:lvl4pPr>
            <a:lvl5pPr lvl="4" algn="r">
              <a:buNone/>
              <a:defRPr sz="1733">
                <a:solidFill>
                  <a:srgbClr val="FFFFFF"/>
                </a:solidFill>
              </a:defRPr>
            </a:lvl5pPr>
            <a:lvl6pPr lvl="5" algn="r">
              <a:buNone/>
              <a:defRPr sz="1733">
                <a:solidFill>
                  <a:srgbClr val="FFFFFF"/>
                </a:solidFill>
              </a:defRPr>
            </a:lvl6pPr>
            <a:lvl7pPr lvl="6" algn="r">
              <a:buNone/>
              <a:defRPr sz="1733">
                <a:solidFill>
                  <a:srgbClr val="FFFFFF"/>
                </a:solidFill>
              </a:defRPr>
            </a:lvl7pPr>
            <a:lvl8pPr lvl="7" algn="r">
              <a:buNone/>
              <a:defRPr sz="1733">
                <a:solidFill>
                  <a:srgbClr val="FFFFFF"/>
                </a:solidFill>
              </a:defRPr>
            </a:lvl8pPr>
            <a:lvl9pPr lvl="8" algn="r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89722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  <p:sldLayoutId id="2147483759" r:id="rId30"/>
    <p:sldLayoutId id="2147483760" r:id="rId31"/>
    <p:sldLayoutId id="2147483761" r:id="rId32"/>
    <p:sldLayoutId id="2147483762" r:id="rId33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9" y="992765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599" y="3778832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999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D26D7-F949-4AB0-A9C3-1CA54817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4BFF-6311-4155-A70F-2B24C8D2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6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0F12F-99B8-455E-A8F5-51E250422392}"/>
              </a:ext>
            </a:extLst>
          </p:cNvPr>
          <p:cNvSpPr txBox="1"/>
          <p:nvPr/>
        </p:nvSpPr>
        <p:spPr>
          <a:xfrm>
            <a:off x="295795" y="402838"/>
            <a:ext cx="17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Instructor Notes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6F50D-F12E-4207-98CE-AE305E4E6179}"/>
              </a:ext>
            </a:extLst>
          </p:cNvPr>
          <p:cNvSpPr txBox="1"/>
          <p:nvPr/>
        </p:nvSpPr>
        <p:spPr>
          <a:xfrm>
            <a:off x="295795" y="994966"/>
            <a:ext cx="1155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the 1-day CI/CD project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It's an all-day workshop – for this group, your job is to walk them through the exercise step-by-step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will essentially be an all-day demo; while executing, use each step as a mechanism for reinforcing CI/CD principles</a:t>
            </a:r>
          </a:p>
        </p:txBody>
      </p:sp>
    </p:spTree>
    <p:extLst>
      <p:ext uri="{BB962C8B-B14F-4D97-AF65-F5344CB8AC3E}">
        <p14:creationId xmlns:p14="http://schemas.microsoft.com/office/powerpoint/2010/main" val="40701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1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825806" y="211834"/>
            <a:ext cx="676052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/>
          <p:nvPr/>
        </p:nvSpPr>
        <p:spPr>
          <a:xfrm flipH="1">
            <a:off x="1027233" y="2679833"/>
            <a:ext cx="2968400" cy="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347" name="Google Shape;347;p51"/>
          <p:cNvGrpSpPr/>
          <p:nvPr/>
        </p:nvGrpSpPr>
        <p:grpSpPr>
          <a:xfrm>
            <a:off x="5988043" y="1558500"/>
            <a:ext cx="6252436" cy="6655640"/>
            <a:chOff x="3458352" y="512656"/>
            <a:chExt cx="5769350" cy="5951747"/>
          </a:xfrm>
        </p:grpSpPr>
        <p:pic>
          <p:nvPicPr>
            <p:cNvPr id="348" name="Google Shape;348;p51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51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51"/>
          <p:cNvSpPr/>
          <p:nvPr/>
        </p:nvSpPr>
        <p:spPr>
          <a:xfrm rot="5400000">
            <a:off x="463033" y="3224600"/>
            <a:ext cx="12396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1" name="Google Shape;351;p51"/>
          <p:cNvSpPr/>
          <p:nvPr/>
        </p:nvSpPr>
        <p:spPr>
          <a:xfrm rot="5400000">
            <a:off x="2576267" y="1340600"/>
            <a:ext cx="2832000" cy="15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2" name="Google Shape;352;p51"/>
          <p:cNvSpPr txBox="1">
            <a:spLocks noGrp="1"/>
          </p:cNvSpPr>
          <p:nvPr>
            <p:ph type="title" idx="4294967295"/>
          </p:nvPr>
        </p:nvSpPr>
        <p:spPr>
          <a:xfrm>
            <a:off x="1385000" y="3111400"/>
            <a:ext cx="9552000" cy="3407200"/>
          </a:xfrm>
          <a:prstGeom prst="rect">
            <a:avLst/>
          </a:prstGeom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en" sz="6000"/>
              <a:t>Thank you!</a:t>
            </a:r>
            <a:endParaRPr sz="6000"/>
          </a:p>
          <a:p>
            <a:pPr algn="l">
              <a:lnSpc>
                <a:spcPct val="83000"/>
              </a:lnSpc>
            </a:pPr>
            <a:endParaRPr sz="2533"/>
          </a:p>
          <a:p>
            <a:pPr algn="l">
              <a:lnSpc>
                <a:spcPct val="115000"/>
              </a:lnSpc>
            </a:pPr>
            <a:r>
              <a:rPr lang="en" sz="2533"/>
              <a:t>If you have additional questions, </a:t>
            </a:r>
            <a:br>
              <a:rPr lang="en" sz="2533"/>
            </a:br>
            <a:r>
              <a:rPr lang="en" sz="2533"/>
              <a:t>please reach out to me at:</a:t>
            </a:r>
            <a:endParaRPr sz="2533"/>
          </a:p>
          <a:p>
            <a:pPr algn="l">
              <a:lnSpc>
                <a:spcPct val="115000"/>
              </a:lnSpc>
            </a:pPr>
            <a:r>
              <a:rPr lang="en" sz="2533" b="0"/>
              <a:t>elton@sixeyed.com</a:t>
            </a:r>
            <a:endParaRPr sz="2533" b="0"/>
          </a:p>
        </p:txBody>
      </p:sp>
      <p:pic>
        <p:nvPicPr>
          <p:cNvPr id="353" name="Google Shape;353;p51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6737767" y="3111401"/>
            <a:ext cx="1572016" cy="115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8267" y="6125567"/>
            <a:ext cx="1807367" cy="3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0951" y="5583667"/>
            <a:ext cx="2732715" cy="12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940000" y="3355767"/>
            <a:ext cx="11360800" cy="763600"/>
          </a:xfrm>
          <a:prstGeom prst="rect">
            <a:avLst/>
          </a:prstGeom>
        </p:spPr>
        <p:txBody>
          <a:bodyPr spcFirstLastPara="1" wrap="square" lIns="121867" tIns="121867" rIns="121867" bIns="121867" anchor="b" anchorCtr="0">
            <a:noAutofit/>
          </a:bodyPr>
          <a:lstStyle/>
          <a:p>
            <a:endParaRPr dirty="0"/>
          </a:p>
          <a:p>
            <a:r>
              <a:rPr lang="en" sz="3600" dirty="0"/>
              <a:t>Welcome</a:t>
            </a:r>
            <a:endParaRPr sz="3600" dirty="0"/>
          </a:p>
          <a:p>
            <a:r>
              <a:rPr lang="en" sz="6000" dirty="0"/>
              <a:t>CI/CD</a:t>
            </a:r>
            <a:endParaRPr sz="6000" dirty="0"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934" y="5098601"/>
            <a:ext cx="4092164" cy="18562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sz="17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412B74-3887-4E4D-98B5-9D299D344FD0}"/>
              </a:ext>
            </a:extLst>
          </p:cNvPr>
          <p:cNvSpPr/>
          <p:nvPr/>
        </p:nvSpPr>
        <p:spPr>
          <a:xfrm>
            <a:off x="2299483" y="3346913"/>
            <a:ext cx="9368261" cy="1847054"/>
          </a:xfrm>
          <a:prstGeom prst="roundRect">
            <a:avLst>
              <a:gd name="adj" fmla="val 7809"/>
            </a:avLst>
          </a:prstGeom>
          <a:solidFill>
            <a:srgbClr val="FCDED4">
              <a:alpha val="40000"/>
            </a:srgbClr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61C37-75CF-4CA8-90B1-CEDE0C80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8" y="2133489"/>
            <a:ext cx="1390104" cy="1136615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64565F3-30D3-4D44-8D0F-E44DC6D56F35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rot="16200000" flipH="1">
            <a:off x="1393258" y="3364215"/>
            <a:ext cx="1000336" cy="812113"/>
          </a:xfrm>
          <a:prstGeom prst="bentConnector2">
            <a:avLst/>
          </a:prstGeom>
          <a:ln w="28575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634DFF-3907-4583-B98D-65AFD6ED1198}"/>
              </a:ext>
            </a:extLst>
          </p:cNvPr>
          <p:cNvSpPr/>
          <p:nvPr/>
        </p:nvSpPr>
        <p:spPr>
          <a:xfrm>
            <a:off x="2811800" y="3818549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393220-3481-4597-9EE3-34E78300E3BC}"/>
              </a:ext>
            </a:extLst>
          </p:cNvPr>
          <p:cNvSpPr/>
          <p:nvPr/>
        </p:nvSpPr>
        <p:spPr>
          <a:xfrm>
            <a:off x="4541920" y="3818550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99A1BF-2F29-4980-9483-94ED728FEFC2}"/>
              </a:ext>
            </a:extLst>
          </p:cNvPr>
          <p:cNvSpPr/>
          <p:nvPr/>
        </p:nvSpPr>
        <p:spPr>
          <a:xfrm>
            <a:off x="6272040" y="3818550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030FFB9-AB5E-433D-9DF1-0505FA0203CF}"/>
              </a:ext>
            </a:extLst>
          </p:cNvPr>
          <p:cNvSpPr/>
          <p:nvPr/>
        </p:nvSpPr>
        <p:spPr>
          <a:xfrm>
            <a:off x="8002160" y="3818550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051CFD-0431-4B9A-98B9-E9AC4A8110AD}"/>
              </a:ext>
            </a:extLst>
          </p:cNvPr>
          <p:cNvSpPr/>
          <p:nvPr/>
        </p:nvSpPr>
        <p:spPr>
          <a:xfrm>
            <a:off x="9732279" y="3818548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D7478-C118-4E3F-A944-BC8171F0F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62" y="541817"/>
            <a:ext cx="1390104" cy="191950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6BB16E-86F2-49D1-8FB0-1ACE9E06C0D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6983614" y="2461318"/>
            <a:ext cx="0" cy="8855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DF540B-973D-4D04-8BF3-4B92AD8041F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04288" y="1501568"/>
            <a:ext cx="3984274" cy="8253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322867-BA48-4C30-A89B-D73D10CF40A0}"/>
              </a:ext>
            </a:extLst>
          </p:cNvPr>
          <p:cNvSpPr/>
          <p:nvPr/>
        </p:nvSpPr>
        <p:spPr>
          <a:xfrm>
            <a:off x="549518" y="4229181"/>
            <a:ext cx="11222182" cy="1033018"/>
          </a:xfrm>
          <a:prstGeom prst="roundRect">
            <a:avLst>
              <a:gd name="adj" fmla="val 502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E21492-1FA9-4DF4-9824-31DDAB76A806}"/>
              </a:ext>
            </a:extLst>
          </p:cNvPr>
          <p:cNvSpPr/>
          <p:nvPr/>
        </p:nvSpPr>
        <p:spPr>
          <a:xfrm>
            <a:off x="549518" y="1683130"/>
            <a:ext cx="11222182" cy="2333197"/>
          </a:xfrm>
          <a:prstGeom prst="roundRect">
            <a:avLst>
              <a:gd name="adj" fmla="val 502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A45D67-87F8-4327-A31A-4D8201297B54}"/>
              </a:ext>
            </a:extLst>
          </p:cNvPr>
          <p:cNvSpPr txBox="1">
            <a:spLocks/>
          </p:cNvSpPr>
          <p:nvPr/>
        </p:nvSpPr>
        <p:spPr>
          <a:xfrm>
            <a:off x="549518" y="1683131"/>
            <a:ext cx="11222182" cy="2163618"/>
          </a:xfrm>
          <a:prstGeom prst="rect">
            <a:avLst/>
          </a:prstGeom>
          <a:noFill/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sz="6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endParaRPr lang="en-GB" sz="66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GB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</a:p>
          <a:p>
            <a:pPr algn="ctr">
              <a:lnSpc>
                <a:spcPct val="100000"/>
              </a:lnSpc>
              <a:defRPr/>
            </a:pPr>
            <a:r>
              <a:rPr lang="en-GB" sz="4400" b="1" dirty="0">
                <a:solidFill>
                  <a:srgbClr val="40404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https://project-cicd.courselabs.co</a:t>
            </a:r>
            <a:endParaRPr lang="en-GB" sz="4400" b="1" dirty="0">
              <a:solidFill>
                <a:srgbClr val="404040"/>
              </a:solidFill>
              <a:latin typeface="Consolas" panose="020B0609020204030204" pitchFamily="49" charset="0"/>
              <a:cs typeface="Rubik Mono One" panose="02000504020000020004" pitchFamily="2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79EF29-2890-4593-89C1-6F1272E92BCD}"/>
              </a:ext>
            </a:extLst>
          </p:cNvPr>
          <p:cNvSpPr txBox="1">
            <a:spLocks/>
          </p:cNvSpPr>
          <p:nvPr/>
        </p:nvSpPr>
        <p:spPr>
          <a:xfrm>
            <a:off x="549517" y="4259199"/>
            <a:ext cx="11329139" cy="1002999"/>
          </a:xfrm>
          <a:prstGeom prst="rect">
            <a:avLst/>
          </a:prstGeom>
          <a:noFill/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GB" sz="4400" b="1" dirty="0">
                <a:solidFill>
                  <a:srgbClr val="40404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github.com/</a:t>
            </a:r>
            <a:r>
              <a:rPr lang="en-GB" sz="4400" b="1" dirty="0" err="1">
                <a:solidFill>
                  <a:srgbClr val="40404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courselabs</a:t>
            </a:r>
            <a:r>
              <a:rPr lang="en-GB" sz="4400" b="1" dirty="0">
                <a:solidFill>
                  <a:srgbClr val="40404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/project-</a:t>
            </a:r>
            <a:r>
              <a:rPr lang="en-GB" sz="4400" b="1" dirty="0" err="1">
                <a:solidFill>
                  <a:srgbClr val="40404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cicd</a:t>
            </a:r>
            <a:endParaRPr lang="en-GB" sz="4400" b="1" dirty="0">
              <a:solidFill>
                <a:srgbClr val="404040"/>
              </a:solidFill>
              <a:latin typeface="Consolas" panose="020B0609020204030204" pitchFamily="49" charset="0"/>
              <a:cs typeface="Rubik Mono One" panose="02000504020000020004" pitchFamily="2" charset="-79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2ED941-EBFD-4E70-9904-BBD83FC22D30}"/>
              </a:ext>
            </a:extLst>
          </p:cNvPr>
          <p:cNvCxnSpPr>
            <a:cxnSpLocks/>
          </p:cNvCxnSpPr>
          <p:nvPr/>
        </p:nvCxnSpPr>
        <p:spPr>
          <a:xfrm>
            <a:off x="4081806" y="5884579"/>
            <a:ext cx="857839" cy="671669"/>
          </a:xfrm>
          <a:prstGeom prst="straightConnector1">
            <a:avLst/>
          </a:prstGeom>
          <a:ln w="1111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A916A-3C9A-4789-9410-0C3436E1083E}"/>
              </a:ext>
            </a:extLst>
          </p:cNvPr>
          <p:cNvSpPr txBox="1"/>
          <p:nvPr/>
        </p:nvSpPr>
        <p:spPr>
          <a:xfrm>
            <a:off x="1732740" y="1251865"/>
            <a:ext cx="4243469" cy="15696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9600" b="1">
                <a:latin typeface="Consolas" panose="020B0609020204030204" pitchFamily="49" charset="0"/>
              </a:rPr>
              <a:t>/setup</a:t>
            </a:r>
            <a:endParaRPr lang="en-US" sz="9600" b="1" dirty="0" err="1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C2F96B-488D-4B4C-9BFF-98B7A35D5700}"/>
              </a:ext>
            </a:extLst>
          </p:cNvPr>
          <p:cNvCxnSpPr>
            <a:cxnSpLocks/>
          </p:cNvCxnSpPr>
          <p:nvPr/>
        </p:nvCxnSpPr>
        <p:spPr>
          <a:xfrm>
            <a:off x="3854474" y="2950684"/>
            <a:ext cx="2378733" cy="3494393"/>
          </a:xfrm>
          <a:prstGeom prst="straightConnector1">
            <a:avLst/>
          </a:prstGeom>
          <a:ln w="1111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412B74-3887-4E4D-98B5-9D299D344FD0}"/>
              </a:ext>
            </a:extLst>
          </p:cNvPr>
          <p:cNvSpPr/>
          <p:nvPr/>
        </p:nvSpPr>
        <p:spPr>
          <a:xfrm>
            <a:off x="2299483" y="3621233"/>
            <a:ext cx="9368261" cy="1847054"/>
          </a:xfrm>
          <a:prstGeom prst="roundRect">
            <a:avLst>
              <a:gd name="adj" fmla="val 7809"/>
            </a:avLst>
          </a:prstGeom>
          <a:solidFill>
            <a:srgbClr val="FCDED4">
              <a:alpha val="40000"/>
            </a:srgbClr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61C37-75CF-4CA8-90B1-CEDE0C805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8" y="2407809"/>
            <a:ext cx="1390104" cy="1136615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64565F3-30D3-4D44-8D0F-E44DC6D56F35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rot="16200000" flipH="1">
            <a:off x="1393258" y="3638535"/>
            <a:ext cx="1000336" cy="812113"/>
          </a:xfrm>
          <a:prstGeom prst="bentConnector2">
            <a:avLst/>
          </a:prstGeom>
          <a:ln w="28575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634DFF-3907-4583-B98D-65AFD6ED1198}"/>
              </a:ext>
            </a:extLst>
          </p:cNvPr>
          <p:cNvSpPr/>
          <p:nvPr/>
        </p:nvSpPr>
        <p:spPr>
          <a:xfrm>
            <a:off x="2811800" y="4092869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393220-3481-4597-9EE3-34E78300E3BC}"/>
              </a:ext>
            </a:extLst>
          </p:cNvPr>
          <p:cNvSpPr/>
          <p:nvPr/>
        </p:nvSpPr>
        <p:spPr>
          <a:xfrm>
            <a:off x="4541920" y="4092870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99A1BF-2F29-4980-9483-94ED728FEFC2}"/>
              </a:ext>
            </a:extLst>
          </p:cNvPr>
          <p:cNvSpPr/>
          <p:nvPr/>
        </p:nvSpPr>
        <p:spPr>
          <a:xfrm>
            <a:off x="6272040" y="4092870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030FFB9-AB5E-433D-9DF1-0505FA0203CF}"/>
              </a:ext>
            </a:extLst>
          </p:cNvPr>
          <p:cNvSpPr/>
          <p:nvPr/>
        </p:nvSpPr>
        <p:spPr>
          <a:xfrm>
            <a:off x="8002160" y="4092870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051CFD-0431-4B9A-98B9-E9AC4A8110AD}"/>
              </a:ext>
            </a:extLst>
          </p:cNvPr>
          <p:cNvSpPr/>
          <p:nvPr/>
        </p:nvSpPr>
        <p:spPr>
          <a:xfrm>
            <a:off x="9732279" y="4092868"/>
            <a:ext cx="1462810" cy="1000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2000" tIns="182880" rIns="7200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39BC39-6F84-480A-B3FC-510D22EC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26" y="1820288"/>
            <a:ext cx="1500677" cy="15006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1712BB-D244-4BD8-BF01-922C0E09E32A}"/>
              </a:ext>
            </a:extLst>
          </p:cNvPr>
          <p:cNvCxnSpPr>
            <a:stCxn id="36" idx="0"/>
            <a:endCxn id="13" idx="2"/>
          </p:cNvCxnSpPr>
          <p:nvPr/>
        </p:nvCxnSpPr>
        <p:spPr>
          <a:xfrm flipV="1">
            <a:off x="8733565" y="3320965"/>
            <a:ext cx="0" cy="77190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40EAFE4-4B83-414A-B50D-7C219ED7B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39" y="525026"/>
            <a:ext cx="1389458" cy="191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38EB85-39C8-406A-A484-D83DCF90B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73" y="525026"/>
            <a:ext cx="1431464" cy="138971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C1CEDA-C42F-4165-859D-22C890AE3D7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619132" y="1914739"/>
            <a:ext cx="15673" cy="21781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ED4896-361F-4AC9-82F8-846A38425A8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644797" y="1484331"/>
            <a:ext cx="1338429" cy="10862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BDF15F60-6E89-4669-975E-A734E0E74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1314" y="2151395"/>
            <a:ext cx="729806" cy="72980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754FF0-9A15-4D7A-B891-BE5624536F3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644797" y="1219883"/>
            <a:ext cx="3274276" cy="26444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FB569555-8743-41AD-8F4F-3CBC85752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1254" y="561993"/>
            <a:ext cx="729806" cy="7298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0FC421-BFF2-4220-966C-C2C96F2E3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70" y="3677586"/>
            <a:ext cx="642148" cy="7078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1F5D64-1C37-4CBD-9E0B-81EAB5BC8A46}"/>
              </a:ext>
            </a:extLst>
          </p:cNvPr>
          <p:cNvCxnSpPr>
            <a:cxnSpLocks/>
          </p:cNvCxnSpPr>
          <p:nvPr/>
        </p:nvCxnSpPr>
        <p:spPr>
          <a:xfrm>
            <a:off x="6038734" y="2443635"/>
            <a:ext cx="0" cy="11775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1DF15A-FA9A-4ED8-B68A-9E8DBBC4A744}"/>
              </a:ext>
            </a:extLst>
          </p:cNvPr>
          <p:cNvSpPr/>
          <p:nvPr/>
        </p:nvSpPr>
        <p:spPr>
          <a:xfrm>
            <a:off x="1199006" y="4980473"/>
            <a:ext cx="4069680" cy="1305166"/>
          </a:xfrm>
          <a:prstGeom prst="roundRect">
            <a:avLst>
              <a:gd name="adj" fmla="val 207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srgbClr val="1C2B3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B4B5394-92FB-4910-95ED-951F8177ABEC}"/>
              </a:ext>
            </a:extLst>
          </p:cNvPr>
          <p:cNvSpPr/>
          <p:nvPr/>
        </p:nvSpPr>
        <p:spPr>
          <a:xfrm>
            <a:off x="6027257" y="1532175"/>
            <a:ext cx="4965737" cy="1886584"/>
          </a:xfrm>
          <a:prstGeom prst="roundRect">
            <a:avLst>
              <a:gd name="adj" fmla="val 207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srgbClr val="1C2B3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F96942-0B5A-47FE-8B93-D004A2258473}"/>
              </a:ext>
            </a:extLst>
          </p:cNvPr>
          <p:cNvSpPr/>
          <p:nvPr/>
        </p:nvSpPr>
        <p:spPr>
          <a:xfrm>
            <a:off x="1199006" y="1539297"/>
            <a:ext cx="4326583" cy="1886584"/>
          </a:xfrm>
          <a:prstGeom prst="roundRect">
            <a:avLst>
              <a:gd name="adj" fmla="val 207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srgbClr val="1C2B3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1AD779-D5C7-4C2C-A29D-8041F3048932}"/>
              </a:ext>
            </a:extLst>
          </p:cNvPr>
          <p:cNvCxnSpPr>
            <a:cxnSpLocks/>
          </p:cNvCxnSpPr>
          <p:nvPr/>
        </p:nvCxnSpPr>
        <p:spPr>
          <a:xfrm>
            <a:off x="857794" y="4315098"/>
            <a:ext cx="10524311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93789E4-FD57-463D-994F-2FB85C0C6CD3}"/>
              </a:ext>
            </a:extLst>
          </p:cNvPr>
          <p:cNvSpPr/>
          <p:nvPr/>
        </p:nvSpPr>
        <p:spPr>
          <a:xfrm>
            <a:off x="4331542" y="4106093"/>
            <a:ext cx="418010" cy="4180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1CFDA-1131-4A16-BF58-AACDABE51007}"/>
              </a:ext>
            </a:extLst>
          </p:cNvPr>
          <p:cNvSpPr txBox="1"/>
          <p:nvPr/>
        </p:nvSpPr>
        <p:spPr>
          <a:xfrm>
            <a:off x="1285326" y="1431640"/>
            <a:ext cx="4240263" cy="195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Build Docker Images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b="1" noProof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for Compose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1" i="0" u="none" strike="noStrike" kern="1200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kumimoji="0" lang="en-GB" sz="2800" b="1" i="0" u="none" strike="noStrike" kern="1200" cap="none" spc="0" normalizeH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  <a:endParaRPr kumimoji="0" lang="en-GB" sz="2800" b="1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5B31024-D035-403E-91F1-9A036C451E08}"/>
              </a:ext>
            </a:extLst>
          </p:cNvPr>
          <p:cNvSpPr txBox="1">
            <a:spLocks/>
          </p:cNvSpPr>
          <p:nvPr/>
        </p:nvSpPr>
        <p:spPr>
          <a:xfrm>
            <a:off x="4267799" y="321820"/>
            <a:ext cx="7750406" cy="1109820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txBody>
          <a:bodyPr vert="horz" lIns="121920" tIns="60960" rIns="121920" bIns="60960" rtlCol="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60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6000" b="1">
              <a:solidFill>
                <a:srgbClr val="404040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727BA-9625-4AB7-8EC0-FDA78500E8E4}"/>
              </a:ext>
            </a:extLst>
          </p:cNvPr>
          <p:cNvSpPr txBox="1"/>
          <p:nvPr/>
        </p:nvSpPr>
        <p:spPr>
          <a:xfrm>
            <a:off x="6117288" y="1431640"/>
            <a:ext cx="4738220" cy="195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Push Versioned Images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GB" sz="2800" b="1" noProof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for Kubernetes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GB" sz="2800" b="1" i="0" u="none" strike="noStrike" kern="1200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CI/CD</a:t>
            </a:r>
            <a:r>
              <a:rPr kumimoji="0" lang="en-GB" sz="2800" b="1" i="0" u="none" strike="noStrike" kern="1200" cap="none" spc="0" normalizeH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with Jenkins</a:t>
            </a:r>
            <a:endParaRPr kumimoji="0" lang="en-GB" sz="2800" b="1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9CCD09-5152-40C6-AD75-D631D62286CB}"/>
              </a:ext>
            </a:extLst>
          </p:cNvPr>
          <p:cNvSpPr txBox="1"/>
          <p:nvPr/>
        </p:nvSpPr>
        <p:spPr>
          <a:xfrm>
            <a:off x="1285325" y="4861662"/>
            <a:ext cx="3839513" cy="130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kumimoji="0" lang="en-GB" sz="2800" b="1" i="0" u="none" strike="noStrike" kern="1200" cap="none" spc="0" normalizeH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Scanning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en-GB" sz="2800" b="1" baseline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Golden</a:t>
            </a:r>
            <a:r>
              <a:rPr lang="en-GB" sz="28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  <a:endParaRPr kumimoji="0" lang="en-GB" sz="2800" b="1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7EE5E0-3B6C-4D66-89FE-EFABCEE5A070}"/>
              </a:ext>
            </a:extLst>
          </p:cNvPr>
          <p:cNvSpPr/>
          <p:nvPr/>
        </p:nvSpPr>
        <p:spPr>
          <a:xfrm>
            <a:off x="10437498" y="4106093"/>
            <a:ext cx="418010" cy="4180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EEC849-02D2-4F2A-8312-E312019293EB}"/>
              </a:ext>
            </a:extLst>
          </p:cNvPr>
          <p:cNvSpPr/>
          <p:nvPr/>
        </p:nvSpPr>
        <p:spPr>
          <a:xfrm>
            <a:off x="9063562" y="4106093"/>
            <a:ext cx="418010" cy="418010"/>
          </a:xfrm>
          <a:prstGeom prst="ellipse">
            <a:avLst/>
          </a:prstGeom>
          <a:solidFill>
            <a:srgbClr val="EE456E"/>
          </a:solidFill>
          <a:ln>
            <a:solidFill>
              <a:srgbClr val="EE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F66875-2ECF-4006-871E-D33DD4DAC046}"/>
              </a:ext>
            </a:extLst>
          </p:cNvPr>
          <p:cNvCxnSpPr>
            <a:cxnSpLocks/>
            <a:stCxn id="37" idx="2"/>
            <a:endCxn id="6" idx="1"/>
          </p:cNvCxnSpPr>
          <p:nvPr/>
        </p:nvCxnSpPr>
        <p:spPr>
          <a:xfrm>
            <a:off x="3362298" y="3425881"/>
            <a:ext cx="1030460" cy="7414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7067C5-F99B-47B4-9620-8E6060164496}"/>
              </a:ext>
            </a:extLst>
          </p:cNvPr>
          <p:cNvCxnSpPr>
            <a:cxnSpLocks/>
            <a:stCxn id="42" idx="2"/>
            <a:endCxn id="23" idx="1"/>
          </p:cNvCxnSpPr>
          <p:nvPr/>
        </p:nvCxnSpPr>
        <p:spPr>
          <a:xfrm>
            <a:off x="8510126" y="3418759"/>
            <a:ext cx="1988588" cy="7485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E7B530-5561-4932-B8B2-D05EB398E9D9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8072099" y="4462887"/>
            <a:ext cx="1052679" cy="87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7D2E60-B9DA-4A39-B3AF-8AB72D6746D7}"/>
              </a:ext>
            </a:extLst>
          </p:cNvPr>
          <p:cNvGrpSpPr/>
          <p:nvPr/>
        </p:nvGrpSpPr>
        <p:grpSpPr>
          <a:xfrm>
            <a:off x="6451558" y="5211437"/>
            <a:ext cx="3241082" cy="684564"/>
            <a:chOff x="6451558" y="5204317"/>
            <a:chExt cx="3241082" cy="68456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44425C3-7E3A-4F64-A0DF-2F6C599F5E81}"/>
                </a:ext>
              </a:extLst>
            </p:cNvPr>
            <p:cNvSpPr/>
            <p:nvPr/>
          </p:nvSpPr>
          <p:spPr>
            <a:xfrm>
              <a:off x="6451558" y="5325825"/>
              <a:ext cx="3241082" cy="563056"/>
            </a:xfrm>
            <a:prstGeom prst="roundRect">
              <a:avLst>
                <a:gd name="adj" fmla="val 2071"/>
              </a:avLst>
            </a:prstGeom>
            <a:solidFill>
              <a:srgbClr val="EE456E">
                <a:alpha val="47059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966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>
                <a:ln>
                  <a:noFill/>
                </a:ln>
                <a:solidFill>
                  <a:srgbClr val="1C2B3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C8F3E-3D13-4A6E-8C53-CC643DE6185B}"/>
                </a:ext>
              </a:extLst>
            </p:cNvPr>
            <p:cNvSpPr txBox="1"/>
            <p:nvPr/>
          </p:nvSpPr>
          <p:spPr>
            <a:xfrm>
              <a:off x="6608870" y="5204317"/>
              <a:ext cx="2959465" cy="65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2800" b="1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 Survey</a:t>
              </a:r>
              <a:endParaRPr kumimoji="0" lang="en-GB" sz="2800" b="1" i="0" u="none" strike="noStrike" kern="1200" cap="none" spc="0" normalizeH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65A55D-405E-4BAF-9EBD-ACC6C6E7473F}"/>
              </a:ext>
            </a:extLst>
          </p:cNvPr>
          <p:cNvCxnSpPr>
            <a:cxnSpLocks/>
          </p:cNvCxnSpPr>
          <p:nvPr/>
        </p:nvCxnSpPr>
        <p:spPr>
          <a:xfrm flipV="1">
            <a:off x="11382105" y="4133895"/>
            <a:ext cx="0" cy="362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2" grpId="0" animBg="1"/>
      <p:bldP spid="37" grpId="0" animBg="1"/>
      <p:bldP spid="6" grpId="0" animBg="1"/>
      <p:bldP spid="19" grpId="0"/>
      <p:bldP spid="21" grpId="0"/>
      <p:bldP spid="22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A916A-3C9A-4789-9410-0C3436E1083E}"/>
              </a:ext>
            </a:extLst>
          </p:cNvPr>
          <p:cNvSpPr txBox="1"/>
          <p:nvPr/>
        </p:nvSpPr>
        <p:spPr>
          <a:xfrm>
            <a:off x="1732740" y="1251865"/>
            <a:ext cx="5596404" cy="15696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sz="9600" b="1">
                <a:latin typeface="Consolas" panose="020B0609020204030204" pitchFamily="49" charset="0"/>
              </a:rPr>
              <a:t>/project</a:t>
            </a:r>
            <a:endParaRPr lang="en-US" sz="9600" b="1" dirty="0" err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E8AF34-792A-458A-9F49-095DC35791F0}"/>
              </a:ext>
            </a:extLst>
          </p:cNvPr>
          <p:cNvSpPr/>
          <p:nvPr/>
        </p:nvSpPr>
        <p:spPr>
          <a:xfrm>
            <a:off x="527962" y="1899138"/>
            <a:ext cx="11020909" cy="3358661"/>
          </a:xfrm>
          <a:prstGeom prst="roundRect">
            <a:avLst>
              <a:gd name="adj" fmla="val 207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srgbClr val="1C2B3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A60032-E1F5-48CD-8C18-21BA3766C157}"/>
              </a:ext>
            </a:extLst>
          </p:cNvPr>
          <p:cNvSpPr/>
          <p:nvPr/>
        </p:nvSpPr>
        <p:spPr>
          <a:xfrm>
            <a:off x="855678" y="2242038"/>
            <a:ext cx="10345238" cy="1200150"/>
          </a:xfrm>
          <a:prstGeom prst="roundRect">
            <a:avLst>
              <a:gd name="adj" fmla="val 502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srgbClr val="1C2B3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5CB1727-B45C-417F-8A93-4141B67FCB18}"/>
              </a:ext>
            </a:extLst>
          </p:cNvPr>
          <p:cNvSpPr txBox="1">
            <a:spLocks/>
          </p:cNvSpPr>
          <p:nvPr/>
        </p:nvSpPr>
        <p:spPr>
          <a:xfrm>
            <a:off x="4070838" y="298356"/>
            <a:ext cx="2796306" cy="1109820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txBody>
          <a:bodyPr vert="horz" lIns="121920" tIns="60960" rIns="121920" bIns="60960" rtlCol="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GB" sz="6000">
              <a:solidFill>
                <a:srgbClr val="571419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A4463-3A8B-458F-B993-6F85D1F0F1D2}"/>
              </a:ext>
            </a:extLst>
          </p:cNvPr>
          <p:cNvSpPr txBox="1"/>
          <p:nvPr/>
        </p:nvSpPr>
        <p:spPr>
          <a:xfrm>
            <a:off x="991084" y="2436269"/>
            <a:ext cx="932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>
                <a:solidFill>
                  <a:srgbClr val="57141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📋  </a:t>
            </a:r>
            <a:r>
              <a:rPr lang="en-US" sz="4800" b="1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Please complete the survey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120471-2860-45E1-8884-354AFDE50B7C}"/>
              </a:ext>
            </a:extLst>
          </p:cNvPr>
          <p:cNvSpPr/>
          <p:nvPr/>
        </p:nvSpPr>
        <p:spPr>
          <a:xfrm>
            <a:off x="855678" y="3732341"/>
            <a:ext cx="10345238" cy="1200150"/>
          </a:xfrm>
          <a:prstGeom prst="roundRect">
            <a:avLst>
              <a:gd name="adj" fmla="val 502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966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srgbClr val="1C2B3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312B45-389C-4513-A52B-F229BB904D70}"/>
              </a:ext>
            </a:extLst>
          </p:cNvPr>
          <p:cNvSpPr txBox="1"/>
          <p:nvPr/>
        </p:nvSpPr>
        <p:spPr>
          <a:xfrm>
            <a:off x="1027660" y="3895350"/>
            <a:ext cx="8411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>
                <a:solidFill>
                  <a:srgbClr val="57141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🕸 </a:t>
            </a:r>
            <a:r>
              <a:rPr lang="en-US" sz="4800" b="1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content stays online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451FF4-3599-4A9D-8A87-6A05F5995A1D}"/>
              </a:ext>
            </a:extLst>
          </p:cNvPr>
          <p:cNvSpPr txBox="1">
            <a:spLocks/>
          </p:cNvSpPr>
          <p:nvPr/>
        </p:nvSpPr>
        <p:spPr>
          <a:xfrm>
            <a:off x="4267799" y="321820"/>
            <a:ext cx="7750406" cy="1109820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txBody>
          <a:bodyPr vert="horz" lIns="121920" tIns="60960" rIns="121920" bIns="60960" rtlCol="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60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done :)</a:t>
            </a:r>
            <a:endParaRPr lang="en-GB" sz="6000" b="1">
              <a:solidFill>
                <a:srgbClr val="404040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22325-EF03-44E3-90C6-310150B772E4}"/>
              </a:ext>
            </a:extLst>
          </p:cNvPr>
          <p:cNvCxnSpPr>
            <a:cxnSpLocks/>
          </p:cNvCxnSpPr>
          <p:nvPr/>
        </p:nvCxnSpPr>
        <p:spPr>
          <a:xfrm flipH="1">
            <a:off x="7534656" y="4765431"/>
            <a:ext cx="620209" cy="1652860"/>
          </a:xfrm>
          <a:prstGeom prst="straightConnector1">
            <a:avLst/>
          </a:prstGeom>
          <a:ln w="1111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4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5.xml><?xml version="1.0" encoding="utf-8"?>
<a:theme xmlns:a="http://schemas.openxmlformats.org/drawingml/2006/main" name="2_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12539</TotalTime>
  <Words>244</Words>
  <Application>Microsoft Office PowerPoint</Application>
  <PresentationFormat>Widescreen</PresentationFormat>
  <Paragraphs>51</Paragraphs>
  <Slides>10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Gotham Book</vt:lpstr>
      <vt:lpstr>Gotham Light</vt:lpstr>
      <vt:lpstr>Gotham Medium</vt:lpstr>
      <vt:lpstr>Lucida Grande</vt:lpstr>
      <vt:lpstr>Montserrat</vt:lpstr>
      <vt:lpstr>Montserrat Medium</vt:lpstr>
      <vt:lpstr>Myriad Pro</vt:lpstr>
      <vt:lpstr>Myriad Pro Light</vt:lpstr>
      <vt:lpstr>Roboto Mono</vt:lpstr>
      <vt:lpstr>Rubik</vt:lpstr>
      <vt:lpstr>Rubik Mono One</vt:lpstr>
      <vt:lpstr>Wingdings</vt:lpstr>
      <vt:lpstr>Wingdings 3</vt:lpstr>
      <vt:lpstr>Office Theme</vt:lpstr>
      <vt:lpstr>1_Office Theme</vt:lpstr>
      <vt:lpstr>Pluralsight default theme</vt:lpstr>
      <vt:lpstr>1_Pluralsight default theme</vt:lpstr>
      <vt:lpstr>2_Pluralsight default theme</vt:lpstr>
      <vt:lpstr>2_Office Theme</vt:lpstr>
      <vt:lpstr>PowerPoint Presentation</vt:lpstr>
      <vt:lpstr> Welcome CI/CD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If you have additional questions,  please reach out to me at: elton@sixeyed.com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</dc:creator>
  <cp:lastModifiedBy>Allen Sanders</cp:lastModifiedBy>
  <cp:revision>826</cp:revision>
  <dcterms:created xsi:type="dcterms:W3CDTF">2020-04-29T20:50:01Z</dcterms:created>
  <dcterms:modified xsi:type="dcterms:W3CDTF">2023-01-01T16:20:46Z</dcterms:modified>
</cp:coreProperties>
</file>