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63" r:id="rId4"/>
    <p:sldId id="262" r:id="rId5"/>
    <p:sldId id="260" r:id="rId6"/>
    <p:sldId id="261" r:id="rId7"/>
    <p:sldId id="265" r:id="rId8"/>
    <p:sldId id="266" r:id="rId9"/>
    <p:sldId id="267" r:id="rId10"/>
    <p:sldId id="274" r:id="rId11"/>
    <p:sldId id="270" r:id="rId12"/>
    <p:sldId id="273" r:id="rId13"/>
    <p:sldId id="271" r:id="rId14"/>
    <p:sldId id="272" r:id="rId15"/>
    <p:sldId id="27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 Agarwal" userId="a7496027124b4342" providerId="LiveId" clId="{82CFD67C-28FA-4496-931B-8EDA3F624BC2}"/>
    <pc:docChg chg="undo redo custSel addSld delSld modSld sldOrd modMainMaster">
      <pc:chgData name="Keshav Agarwal" userId="a7496027124b4342" providerId="LiveId" clId="{82CFD67C-28FA-4496-931B-8EDA3F624BC2}" dt="2024-03-02T04:43:00.127" v="1525" actId="1076"/>
      <pc:docMkLst>
        <pc:docMk/>
      </pc:docMkLst>
      <pc:sldChg chg="addSp modSp mod">
        <pc:chgData name="Keshav Agarwal" userId="a7496027124b4342" providerId="LiveId" clId="{82CFD67C-28FA-4496-931B-8EDA3F624BC2}" dt="2024-03-02T04:43:00.127" v="1525" actId="1076"/>
        <pc:sldMkLst>
          <pc:docMk/>
          <pc:sldMk cId="2789544172" sldId="256"/>
        </pc:sldMkLst>
        <pc:spChg chg="add mod">
          <ac:chgData name="Keshav Agarwal" userId="a7496027124b4342" providerId="LiveId" clId="{82CFD67C-28FA-4496-931B-8EDA3F624BC2}" dt="2024-03-02T04:43:00.127" v="1525" actId="1076"/>
          <ac:spMkLst>
            <pc:docMk/>
            <pc:sldMk cId="2789544172" sldId="256"/>
            <ac:spMk id="2" creationId="{5F3E6B45-C303-F0A2-CB61-A145DF83B22E}"/>
          </ac:spMkLst>
        </pc:spChg>
        <pc:spChg chg="mod">
          <ac:chgData name="Keshav Agarwal" userId="a7496027124b4342" providerId="LiveId" clId="{82CFD67C-28FA-4496-931B-8EDA3F624BC2}" dt="2024-03-02T04:42:53.984" v="1524" actId="20577"/>
          <ac:spMkLst>
            <pc:docMk/>
            <pc:sldMk cId="2789544172" sldId="256"/>
            <ac:spMk id="5" creationId="{6AE1CA79-8071-4F45-B527-911C10C89436}"/>
          </ac:spMkLst>
        </pc:spChg>
      </pc:sldChg>
      <pc:sldChg chg="modSp mod">
        <pc:chgData name="Keshav Agarwal" userId="a7496027124b4342" providerId="LiveId" clId="{82CFD67C-28FA-4496-931B-8EDA3F624BC2}" dt="2024-03-01T19:50:05.625" v="926" actId="20577"/>
        <pc:sldMkLst>
          <pc:docMk/>
          <pc:sldMk cId="3775174234" sldId="258"/>
        </pc:sldMkLst>
        <pc:spChg chg="mod">
          <ac:chgData name="Keshav Agarwal" userId="a7496027124b4342" providerId="LiveId" clId="{82CFD67C-28FA-4496-931B-8EDA3F624BC2}" dt="2024-03-01T19:50:05.625" v="926" actId="20577"/>
          <ac:spMkLst>
            <pc:docMk/>
            <pc:sldMk cId="3775174234" sldId="258"/>
            <ac:spMk id="8" creationId="{0142E825-40EA-4A9B-9C0F-6BC97631617D}"/>
          </ac:spMkLst>
        </pc:spChg>
      </pc:sldChg>
      <pc:sldChg chg="del">
        <pc:chgData name="Keshav Agarwal" userId="a7496027124b4342" providerId="LiveId" clId="{82CFD67C-28FA-4496-931B-8EDA3F624BC2}" dt="2024-03-01T19:39:17.491" v="575" actId="2696"/>
        <pc:sldMkLst>
          <pc:docMk/>
          <pc:sldMk cId="3815245041" sldId="259"/>
        </pc:sldMkLst>
      </pc:sldChg>
      <pc:sldChg chg="addSp delSp modSp mod">
        <pc:chgData name="Keshav Agarwal" userId="a7496027124b4342" providerId="LiveId" clId="{82CFD67C-28FA-4496-931B-8EDA3F624BC2}" dt="2024-03-01T17:24:46.245" v="135"/>
        <pc:sldMkLst>
          <pc:docMk/>
          <pc:sldMk cId="677463248" sldId="260"/>
        </pc:sldMkLst>
        <pc:spChg chg="add del">
          <ac:chgData name="Keshav Agarwal" userId="a7496027124b4342" providerId="LiveId" clId="{82CFD67C-28FA-4496-931B-8EDA3F624BC2}" dt="2024-03-01T14:32:45.461" v="27" actId="478"/>
          <ac:spMkLst>
            <pc:docMk/>
            <pc:sldMk cId="677463248" sldId="260"/>
            <ac:spMk id="8" creationId="{72F7C602-4963-4FC0-A5D4-6244006A2CDE}"/>
          </ac:spMkLst>
        </pc:spChg>
        <pc:spChg chg="mod">
          <ac:chgData name="Keshav Agarwal" userId="a7496027124b4342" providerId="LiveId" clId="{82CFD67C-28FA-4496-931B-8EDA3F624BC2}" dt="2024-03-01T17:24:46.245" v="135"/>
          <ac:spMkLst>
            <pc:docMk/>
            <pc:sldMk cId="677463248" sldId="260"/>
            <ac:spMk id="13" creationId="{3C968F25-7DB7-48EC-97FB-85853FE2E0F4}"/>
          </ac:spMkLst>
        </pc:spChg>
      </pc:sldChg>
      <pc:sldChg chg="modSp mod ord">
        <pc:chgData name="Keshav Agarwal" userId="a7496027124b4342" providerId="LiveId" clId="{82CFD67C-28FA-4496-931B-8EDA3F624BC2}" dt="2024-03-01T19:18:48.896" v="438" actId="20578"/>
        <pc:sldMkLst>
          <pc:docMk/>
          <pc:sldMk cId="2222843627" sldId="261"/>
        </pc:sldMkLst>
        <pc:spChg chg="mod">
          <ac:chgData name="Keshav Agarwal" userId="a7496027124b4342" providerId="LiveId" clId="{82CFD67C-28FA-4496-931B-8EDA3F624BC2}" dt="2024-03-01T19:11:31.144" v="389" actId="20577"/>
          <ac:spMkLst>
            <pc:docMk/>
            <pc:sldMk cId="2222843627" sldId="261"/>
            <ac:spMk id="2" creationId="{300AB915-6A5E-4215-9313-3080308D9ECA}"/>
          </ac:spMkLst>
        </pc:spChg>
        <pc:spChg chg="mod">
          <ac:chgData name="Keshav Agarwal" userId="a7496027124b4342" providerId="LiveId" clId="{82CFD67C-28FA-4496-931B-8EDA3F624BC2}" dt="2024-03-01T19:18:40.336" v="437" actId="1076"/>
          <ac:spMkLst>
            <pc:docMk/>
            <pc:sldMk cId="2222843627" sldId="261"/>
            <ac:spMk id="3" creationId="{62066854-61B3-47BC-B1D4-08BB04AB0EEF}"/>
          </ac:spMkLst>
        </pc:spChg>
        <pc:spChg chg="mod">
          <ac:chgData name="Keshav Agarwal" userId="a7496027124b4342" providerId="LiveId" clId="{82CFD67C-28FA-4496-931B-8EDA3F624BC2}" dt="2024-03-01T19:18:48.896" v="438" actId="20578"/>
          <ac:spMkLst>
            <pc:docMk/>
            <pc:sldMk cId="2222843627" sldId="261"/>
            <ac:spMk id="5" creationId="{1642C427-66AF-46BD-8596-C7BAAC33FFD9}"/>
          </ac:spMkLst>
        </pc:spChg>
      </pc:sldChg>
      <pc:sldChg chg="modSp mod">
        <pc:chgData name="Keshav Agarwal" userId="a7496027124b4342" providerId="LiveId" clId="{82CFD67C-28FA-4496-931B-8EDA3F624BC2}" dt="2024-03-01T20:07:43.488" v="1518" actId="20577"/>
        <pc:sldMkLst>
          <pc:docMk/>
          <pc:sldMk cId="976304710" sldId="262"/>
        </pc:sldMkLst>
        <pc:spChg chg="mod">
          <ac:chgData name="Keshav Agarwal" userId="a7496027124b4342" providerId="LiveId" clId="{82CFD67C-28FA-4496-931B-8EDA3F624BC2}" dt="2024-03-01T17:24:17.674" v="133"/>
          <ac:spMkLst>
            <pc:docMk/>
            <pc:sldMk cId="976304710" sldId="262"/>
            <ac:spMk id="2" creationId="{5EF530CF-B96E-49A5-8B23-33E7F6206AAC}"/>
          </ac:spMkLst>
        </pc:spChg>
        <pc:spChg chg="mod">
          <ac:chgData name="Keshav Agarwal" userId="a7496027124b4342" providerId="LiveId" clId="{82CFD67C-28FA-4496-931B-8EDA3F624BC2}" dt="2024-03-01T20:07:43.488" v="1518" actId="20577"/>
          <ac:spMkLst>
            <pc:docMk/>
            <pc:sldMk cId="976304710" sldId="262"/>
            <ac:spMk id="8" creationId="{F5CF960C-E380-4E2A-961B-E1B5F74E8ACA}"/>
          </ac:spMkLst>
        </pc:spChg>
      </pc:sldChg>
      <pc:sldChg chg="modSp mod">
        <pc:chgData name="Keshav Agarwal" userId="a7496027124b4342" providerId="LiveId" clId="{82CFD67C-28FA-4496-931B-8EDA3F624BC2}" dt="2024-03-01T16:51:57.613" v="83" actId="14100"/>
        <pc:sldMkLst>
          <pc:docMk/>
          <pc:sldMk cId="375614479" sldId="263"/>
        </pc:sldMkLst>
        <pc:spChg chg="mod">
          <ac:chgData name="Keshav Agarwal" userId="a7496027124b4342" providerId="LiveId" clId="{82CFD67C-28FA-4496-931B-8EDA3F624BC2}" dt="2024-03-01T16:51:50.349" v="81"/>
          <ac:spMkLst>
            <pc:docMk/>
            <pc:sldMk cId="375614479" sldId="263"/>
            <ac:spMk id="10" creationId="{68F4A728-C714-4E80-9805-40FFBC03D5E0}"/>
          </ac:spMkLst>
        </pc:spChg>
        <pc:spChg chg="mod">
          <ac:chgData name="Keshav Agarwal" userId="a7496027124b4342" providerId="LiveId" clId="{82CFD67C-28FA-4496-931B-8EDA3F624BC2}" dt="2024-03-01T16:51:57.613" v="83" actId="14100"/>
          <ac:spMkLst>
            <pc:docMk/>
            <pc:sldMk cId="375614479" sldId="263"/>
            <ac:spMk id="11" creationId="{54286EDF-5129-4592-8FA9-5E79F979ACC1}"/>
          </ac:spMkLst>
        </pc:spChg>
      </pc:sldChg>
      <pc:sldChg chg="modSp mod">
        <pc:chgData name="Keshav Agarwal" userId="a7496027124b4342" providerId="LiveId" clId="{82CFD67C-28FA-4496-931B-8EDA3F624BC2}" dt="2024-03-01T17:24:56.100" v="136"/>
        <pc:sldMkLst>
          <pc:docMk/>
          <pc:sldMk cId="971874586" sldId="265"/>
        </pc:sldMkLst>
        <pc:spChg chg="mod">
          <ac:chgData name="Keshav Agarwal" userId="a7496027124b4342" providerId="LiveId" clId="{82CFD67C-28FA-4496-931B-8EDA3F624BC2}" dt="2024-03-01T17:24:56.100" v="136"/>
          <ac:spMkLst>
            <pc:docMk/>
            <pc:sldMk cId="971874586" sldId="265"/>
            <ac:spMk id="13" creationId="{3C968F25-7DB7-48EC-97FB-85853FE2E0F4}"/>
          </ac:spMkLst>
        </pc:spChg>
      </pc:sldChg>
      <pc:sldChg chg="modSp mod">
        <pc:chgData name="Keshav Agarwal" userId="a7496027124b4342" providerId="LiveId" clId="{82CFD67C-28FA-4496-931B-8EDA3F624BC2}" dt="2024-03-01T19:05:48.383" v="338" actId="1076"/>
        <pc:sldMkLst>
          <pc:docMk/>
          <pc:sldMk cId="523477080" sldId="266"/>
        </pc:sldMkLst>
        <pc:spChg chg="mod">
          <ac:chgData name="Keshav Agarwal" userId="a7496027124b4342" providerId="LiveId" clId="{82CFD67C-28FA-4496-931B-8EDA3F624BC2}" dt="2024-03-01T19:04:59.581" v="332" actId="27636"/>
          <ac:spMkLst>
            <pc:docMk/>
            <pc:sldMk cId="523477080" sldId="266"/>
            <ac:spMk id="7" creationId="{B55F2827-A901-428B-8B0F-BC18231F5D30}"/>
          </ac:spMkLst>
        </pc:spChg>
        <pc:spChg chg="mod">
          <ac:chgData name="Keshav Agarwal" userId="a7496027124b4342" providerId="LiveId" clId="{82CFD67C-28FA-4496-931B-8EDA3F624BC2}" dt="2024-03-01T19:05:48.383" v="338" actId="1076"/>
          <ac:spMkLst>
            <pc:docMk/>
            <pc:sldMk cId="523477080" sldId="266"/>
            <ac:spMk id="8" creationId="{B5A6C899-F176-4232-8488-45B3C19062DE}"/>
          </ac:spMkLst>
        </pc:spChg>
      </pc:sldChg>
      <pc:sldChg chg="modSp mod">
        <pc:chgData name="Keshav Agarwal" userId="a7496027124b4342" providerId="LiveId" clId="{82CFD67C-28FA-4496-931B-8EDA3F624BC2}" dt="2024-03-01T19:05:58.566" v="339" actId="14100"/>
        <pc:sldMkLst>
          <pc:docMk/>
          <pc:sldMk cId="737610994" sldId="267"/>
        </pc:sldMkLst>
        <pc:spChg chg="mod">
          <ac:chgData name="Keshav Agarwal" userId="a7496027124b4342" providerId="LiveId" clId="{82CFD67C-28FA-4496-931B-8EDA3F624BC2}" dt="2024-03-01T19:05:58.566" v="339" actId="14100"/>
          <ac:spMkLst>
            <pc:docMk/>
            <pc:sldMk cId="737610994" sldId="267"/>
            <ac:spMk id="8" creationId="{72F7C602-4963-4FC0-A5D4-6244006A2CDE}"/>
          </ac:spMkLst>
        </pc:spChg>
        <pc:spChg chg="mod">
          <ac:chgData name="Keshav Agarwal" userId="a7496027124b4342" providerId="LiveId" clId="{82CFD67C-28FA-4496-931B-8EDA3F624BC2}" dt="2024-03-01T17:25:06.815" v="137"/>
          <ac:spMkLst>
            <pc:docMk/>
            <pc:sldMk cId="737610994" sldId="267"/>
            <ac:spMk id="13" creationId="{3C968F25-7DB7-48EC-97FB-85853FE2E0F4}"/>
          </ac:spMkLst>
        </pc:spChg>
      </pc:sldChg>
      <pc:sldChg chg="addSp delSp del mod">
        <pc:chgData name="Keshav Agarwal" userId="a7496027124b4342" providerId="LiveId" clId="{82CFD67C-28FA-4496-931B-8EDA3F624BC2}" dt="2024-03-01T19:08:18.684" v="359" actId="2696"/>
        <pc:sldMkLst>
          <pc:docMk/>
          <pc:sldMk cId="3134575850" sldId="268"/>
        </pc:sldMkLst>
        <pc:spChg chg="add del">
          <ac:chgData name="Keshav Agarwal" userId="a7496027124b4342" providerId="LiveId" clId="{82CFD67C-28FA-4496-931B-8EDA3F624BC2}" dt="2024-03-01T17:25:34.784" v="139" actId="22"/>
          <ac:spMkLst>
            <pc:docMk/>
            <pc:sldMk cId="3134575850" sldId="268"/>
            <ac:spMk id="3" creationId="{4ACB7C2F-2EDB-3368-7550-802D07D4AA51}"/>
          </ac:spMkLst>
        </pc:spChg>
      </pc:sldChg>
      <pc:sldChg chg="modSp add mod ord">
        <pc:chgData name="Keshav Agarwal" userId="a7496027124b4342" providerId="LiveId" clId="{82CFD67C-28FA-4496-931B-8EDA3F624BC2}" dt="2024-03-01T18:11:32.581" v="323" actId="20577"/>
        <pc:sldMkLst>
          <pc:docMk/>
          <pc:sldMk cId="2226171880" sldId="270"/>
        </pc:sldMkLst>
        <pc:spChg chg="mod">
          <ac:chgData name="Keshav Agarwal" userId="a7496027124b4342" providerId="LiveId" clId="{82CFD67C-28FA-4496-931B-8EDA3F624BC2}" dt="2024-03-01T17:26:55.948" v="157" actId="20577"/>
          <ac:spMkLst>
            <pc:docMk/>
            <pc:sldMk cId="2226171880" sldId="270"/>
            <ac:spMk id="8" creationId="{B16AE86D-B261-DC98-3A9F-2CE764142AB0}"/>
          </ac:spMkLst>
        </pc:spChg>
        <pc:spChg chg="mod">
          <ac:chgData name="Keshav Agarwal" userId="a7496027124b4342" providerId="LiveId" clId="{82CFD67C-28FA-4496-931B-8EDA3F624BC2}" dt="2024-03-01T18:11:32.581" v="323" actId="20577"/>
          <ac:spMkLst>
            <pc:docMk/>
            <pc:sldMk cId="2226171880" sldId="270"/>
            <ac:spMk id="13" creationId="{B440BF4F-380F-5701-142B-19137E677FBE}"/>
          </ac:spMkLst>
        </pc:spChg>
        <pc:spChg chg="mod">
          <ac:chgData name="Keshav Agarwal" userId="a7496027124b4342" providerId="LiveId" clId="{82CFD67C-28FA-4496-931B-8EDA3F624BC2}" dt="2024-03-01T17:26:36.740" v="150" actId="14100"/>
          <ac:spMkLst>
            <pc:docMk/>
            <pc:sldMk cId="2226171880" sldId="270"/>
            <ac:spMk id="15" creationId="{1D20DB06-12F0-E4DF-DFA3-86C8F3277EFE}"/>
          </ac:spMkLst>
        </pc:spChg>
      </pc:sldChg>
      <pc:sldChg chg="add del">
        <pc:chgData name="Keshav Agarwal" userId="a7496027124b4342" providerId="LiveId" clId="{82CFD67C-28FA-4496-931B-8EDA3F624BC2}" dt="2024-03-01T17:26:42.639" v="152" actId="2890"/>
        <pc:sldMkLst>
          <pc:docMk/>
          <pc:sldMk cId="3418168797" sldId="271"/>
        </pc:sldMkLst>
      </pc:sldChg>
      <pc:sldChg chg="modSp add mod ord">
        <pc:chgData name="Keshav Agarwal" userId="a7496027124b4342" providerId="LiveId" clId="{82CFD67C-28FA-4496-931B-8EDA3F624BC2}" dt="2024-03-01T17:27:20.733" v="161" actId="14100"/>
        <pc:sldMkLst>
          <pc:docMk/>
          <pc:sldMk cId="4124667940" sldId="271"/>
        </pc:sldMkLst>
        <pc:spChg chg="mod">
          <ac:chgData name="Keshav Agarwal" userId="a7496027124b4342" providerId="LiveId" clId="{82CFD67C-28FA-4496-931B-8EDA3F624BC2}" dt="2024-03-01T17:27:04.001" v="159" actId="20577"/>
          <ac:spMkLst>
            <pc:docMk/>
            <pc:sldMk cId="4124667940" sldId="271"/>
            <ac:spMk id="8" creationId="{6C1FF62B-5FE7-5F97-154F-45727EED7B31}"/>
          </ac:spMkLst>
        </pc:spChg>
        <pc:spChg chg="mod">
          <ac:chgData name="Keshav Agarwal" userId="a7496027124b4342" providerId="LiveId" clId="{82CFD67C-28FA-4496-931B-8EDA3F624BC2}" dt="2024-03-01T17:27:20.733" v="161" actId="14100"/>
          <ac:spMkLst>
            <pc:docMk/>
            <pc:sldMk cId="4124667940" sldId="271"/>
            <ac:spMk id="13" creationId="{3BD0FB6B-1B9A-188C-2FB9-917682C063DF}"/>
          </ac:spMkLst>
        </pc:spChg>
      </pc:sldChg>
      <pc:sldChg chg="modSp add mod ord">
        <pc:chgData name="Keshav Agarwal" userId="a7496027124b4342" providerId="LiveId" clId="{82CFD67C-28FA-4496-931B-8EDA3F624BC2}" dt="2024-03-02T04:41:54.872" v="1523" actId="20577"/>
        <pc:sldMkLst>
          <pc:docMk/>
          <pc:sldMk cId="1775984609" sldId="272"/>
        </pc:sldMkLst>
        <pc:spChg chg="mod">
          <ac:chgData name="Keshav Agarwal" userId="a7496027124b4342" providerId="LiveId" clId="{82CFD67C-28FA-4496-931B-8EDA3F624BC2}" dt="2024-03-01T18:11:17.776" v="305" actId="20577"/>
          <ac:spMkLst>
            <pc:docMk/>
            <pc:sldMk cId="1775984609" sldId="272"/>
            <ac:spMk id="2" creationId="{F804AFC0-707A-26DE-B5A1-CA00F6118185}"/>
          </ac:spMkLst>
        </pc:spChg>
        <pc:spChg chg="mod">
          <ac:chgData name="Keshav Agarwal" userId="a7496027124b4342" providerId="LiveId" clId="{82CFD67C-28FA-4496-931B-8EDA3F624BC2}" dt="2024-03-02T04:41:54.872" v="1523" actId="20577"/>
          <ac:spMkLst>
            <pc:docMk/>
            <pc:sldMk cId="1775984609" sldId="272"/>
            <ac:spMk id="8" creationId="{4FE0E8A6-04D5-A726-21EE-F2C117F2040B}"/>
          </ac:spMkLst>
        </pc:spChg>
      </pc:sldChg>
      <pc:sldChg chg="modSp add mod ord">
        <pc:chgData name="Keshav Agarwal" userId="a7496027124b4342" providerId="LiveId" clId="{82CFD67C-28FA-4496-931B-8EDA3F624BC2}" dt="2024-03-01T20:05:34.748" v="1503" actId="20577"/>
        <pc:sldMkLst>
          <pc:docMk/>
          <pc:sldMk cId="1400909618" sldId="273"/>
        </pc:sldMkLst>
        <pc:spChg chg="mod">
          <ac:chgData name="Keshav Agarwal" userId="a7496027124b4342" providerId="LiveId" clId="{82CFD67C-28FA-4496-931B-8EDA3F624BC2}" dt="2024-03-01T18:11:49.334" v="329" actId="20577"/>
          <ac:spMkLst>
            <pc:docMk/>
            <pc:sldMk cId="1400909618" sldId="273"/>
            <ac:spMk id="2" creationId="{02216C2D-4AFD-25E0-A5BC-C2F5CAFCC0F9}"/>
          </ac:spMkLst>
        </pc:spChg>
        <pc:spChg chg="mod">
          <ac:chgData name="Keshav Agarwal" userId="a7496027124b4342" providerId="LiveId" clId="{82CFD67C-28FA-4496-931B-8EDA3F624BC2}" dt="2024-03-01T20:05:34.748" v="1503" actId="20577"/>
          <ac:spMkLst>
            <pc:docMk/>
            <pc:sldMk cId="1400909618" sldId="273"/>
            <ac:spMk id="8" creationId="{B4BFD41B-5B33-4862-5ACA-B58204387B49}"/>
          </ac:spMkLst>
        </pc:spChg>
      </pc:sldChg>
      <pc:sldChg chg="modSp add mod ord">
        <pc:chgData name="Keshav Agarwal" userId="a7496027124b4342" providerId="LiveId" clId="{82CFD67C-28FA-4496-931B-8EDA3F624BC2}" dt="2024-03-01T19:37:10.307" v="574" actId="20577"/>
        <pc:sldMkLst>
          <pc:docMk/>
          <pc:sldMk cId="2407953680" sldId="274"/>
        </pc:sldMkLst>
        <pc:spChg chg="mod">
          <ac:chgData name="Keshav Agarwal" userId="a7496027124b4342" providerId="LiveId" clId="{82CFD67C-28FA-4496-931B-8EDA3F624BC2}" dt="2024-03-01T19:08:11.948" v="358" actId="20577"/>
          <ac:spMkLst>
            <pc:docMk/>
            <pc:sldMk cId="2407953680" sldId="274"/>
            <ac:spMk id="2" creationId="{D5B1A052-A659-4E01-A800-AFA5AE8DAF5B}"/>
          </ac:spMkLst>
        </pc:spChg>
        <pc:spChg chg="mod">
          <ac:chgData name="Keshav Agarwal" userId="a7496027124b4342" providerId="LiveId" clId="{82CFD67C-28FA-4496-931B-8EDA3F624BC2}" dt="2024-03-01T19:37:10.307" v="574" actId="20577"/>
          <ac:spMkLst>
            <pc:docMk/>
            <pc:sldMk cId="2407953680" sldId="274"/>
            <ac:spMk id="8" creationId="{AC8B0185-15E5-7AD2-4836-42CE6365672B}"/>
          </ac:spMkLst>
        </pc:spChg>
      </pc:sldChg>
      <pc:sldChg chg="addSp modSp add mod">
        <pc:chgData name="Keshav Agarwal" userId="a7496027124b4342" providerId="LiveId" clId="{82CFD67C-28FA-4496-931B-8EDA3F624BC2}" dt="2024-03-01T19:46:28.611" v="870" actId="20577"/>
        <pc:sldMkLst>
          <pc:docMk/>
          <pc:sldMk cId="2192510102" sldId="275"/>
        </pc:sldMkLst>
        <pc:spChg chg="add">
          <ac:chgData name="Keshav Agarwal" userId="a7496027124b4342" providerId="LiveId" clId="{82CFD67C-28FA-4496-931B-8EDA3F624BC2}" dt="2024-03-01T19:42:08.281" v="694"/>
          <ac:spMkLst>
            <pc:docMk/>
            <pc:sldMk cId="2192510102" sldId="275"/>
            <ac:spMk id="3" creationId="{4B7BE9AC-5092-12DC-8B81-C44CC9A6136D}"/>
          </ac:spMkLst>
        </pc:spChg>
        <pc:spChg chg="add">
          <ac:chgData name="Keshav Agarwal" userId="a7496027124b4342" providerId="LiveId" clId="{82CFD67C-28FA-4496-931B-8EDA3F624BC2}" dt="2024-03-01T19:42:14.739" v="695"/>
          <ac:spMkLst>
            <pc:docMk/>
            <pc:sldMk cId="2192510102" sldId="275"/>
            <ac:spMk id="7" creationId="{45CB7B28-F12F-1CE3-F45D-D348A29E4302}"/>
          </ac:spMkLst>
        </pc:spChg>
        <pc:spChg chg="mod">
          <ac:chgData name="Keshav Agarwal" userId="a7496027124b4342" providerId="LiveId" clId="{82CFD67C-28FA-4496-931B-8EDA3F624BC2}" dt="2024-03-01T19:46:28.611" v="870" actId="20577"/>
          <ac:spMkLst>
            <pc:docMk/>
            <pc:sldMk cId="2192510102" sldId="275"/>
            <ac:spMk id="8" creationId="{B61E1F8C-5A03-4410-ECBE-05E71F78D323}"/>
          </ac:spMkLst>
        </pc:spChg>
        <pc:spChg chg="add">
          <ac:chgData name="Keshav Agarwal" userId="a7496027124b4342" providerId="LiveId" clId="{82CFD67C-28FA-4496-931B-8EDA3F624BC2}" dt="2024-03-01T19:42:22.348" v="696"/>
          <ac:spMkLst>
            <pc:docMk/>
            <pc:sldMk cId="2192510102" sldId="275"/>
            <ac:spMk id="9" creationId="{7FEA7C42-F352-B9E4-AF63-A0690D703652}"/>
          </ac:spMkLst>
        </pc:spChg>
      </pc:sldChg>
      <pc:sldMasterChg chg="modSp mod modSldLayout">
        <pc:chgData name="Keshav Agarwal" userId="a7496027124b4342" providerId="LiveId" clId="{82CFD67C-28FA-4496-931B-8EDA3F624BC2}" dt="2024-03-01T19:19:55.017" v="553" actId="20577"/>
        <pc:sldMasterMkLst>
          <pc:docMk/>
          <pc:sldMasterMk cId="2748917512" sldId="2147483648"/>
        </pc:sldMasterMkLst>
        <pc:spChg chg="mod">
          <ac:chgData name="Keshav Agarwal" userId="a7496027124b4342" providerId="LiveId" clId="{82CFD67C-28FA-4496-931B-8EDA3F624BC2}" dt="2024-03-01T19:19:27.806" v="495" actId="20577"/>
          <ac:spMkLst>
            <pc:docMk/>
            <pc:sldMasterMk cId="2748917512" sldId="2147483648"/>
            <ac:spMk id="5" creationId="{66089FC7-1E83-4CBF-BFA4-422324ABE16B}"/>
          </ac:spMkLst>
        </pc:spChg>
        <pc:sldLayoutChg chg="modSp mod">
          <pc:chgData name="Keshav Agarwal" userId="a7496027124b4342" providerId="LiveId" clId="{82CFD67C-28FA-4496-931B-8EDA3F624BC2}" dt="2024-03-01T19:19:34.540" v="514" actId="20577"/>
          <pc:sldLayoutMkLst>
            <pc:docMk/>
            <pc:sldMasterMk cId="2748917512" sldId="2147483648"/>
            <pc:sldLayoutMk cId="2377216453" sldId="2147483649"/>
          </pc:sldLayoutMkLst>
          <pc:spChg chg="mod">
            <ac:chgData name="Keshav Agarwal" userId="a7496027124b4342" providerId="LiveId" clId="{82CFD67C-28FA-4496-931B-8EDA3F624BC2}" dt="2024-03-01T19:19:34.540" v="514" actId="20577"/>
            <ac:spMkLst>
              <pc:docMk/>
              <pc:sldMasterMk cId="2748917512" sldId="2147483648"/>
              <pc:sldLayoutMk cId="2377216453" sldId="2147483649"/>
              <ac:spMk id="5" creationId="{03911E54-BF98-4DF7-BD00-BB0ED23B83B0}"/>
            </ac:spMkLst>
          </pc:spChg>
          <pc:spChg chg="mod">
            <ac:chgData name="Keshav Agarwal" userId="a7496027124b4342" providerId="LiveId" clId="{82CFD67C-28FA-4496-931B-8EDA3F624BC2}" dt="2024-03-01T14:32:18.853" v="23" actId="20577"/>
            <ac:spMkLst>
              <pc:docMk/>
              <pc:sldMasterMk cId="2748917512" sldId="2147483648"/>
              <pc:sldLayoutMk cId="2377216453" sldId="2147483649"/>
              <ac:spMk id="11" creationId="{39949E48-D69F-4D92-B39E-F19683746FD2}"/>
            </ac:spMkLst>
          </pc:spChg>
        </pc:sldLayoutChg>
        <pc:sldLayoutChg chg="modSp mod">
          <pc:chgData name="Keshav Agarwal" userId="a7496027124b4342" providerId="LiveId" clId="{82CFD67C-28FA-4496-931B-8EDA3F624BC2}" dt="2024-03-01T19:19:05.424" v="457" actId="20577"/>
          <pc:sldLayoutMkLst>
            <pc:docMk/>
            <pc:sldMasterMk cId="2748917512" sldId="2147483648"/>
            <pc:sldLayoutMk cId="2629047903" sldId="2147483650"/>
          </pc:sldLayoutMkLst>
          <pc:spChg chg="mod">
            <ac:chgData name="Keshav Agarwal" userId="a7496027124b4342" providerId="LiveId" clId="{82CFD67C-28FA-4496-931B-8EDA3F624BC2}" dt="2024-03-01T19:19:05.424" v="457" actId="20577"/>
            <ac:spMkLst>
              <pc:docMk/>
              <pc:sldMasterMk cId="2748917512" sldId="2147483648"/>
              <pc:sldLayoutMk cId="2629047903" sldId="2147483650"/>
              <ac:spMk id="5" creationId="{B92E2E21-A592-42F0-8F1B-E9EFA2BE2C62}"/>
            </ac:spMkLst>
          </pc:spChg>
        </pc:sldLayoutChg>
        <pc:sldLayoutChg chg="modSp mod">
          <pc:chgData name="Keshav Agarwal" userId="a7496027124b4342" providerId="LiveId" clId="{82CFD67C-28FA-4496-931B-8EDA3F624BC2}" dt="2024-03-01T19:19:18.611" v="476" actId="20577"/>
          <pc:sldLayoutMkLst>
            <pc:docMk/>
            <pc:sldMasterMk cId="2748917512" sldId="2147483648"/>
            <pc:sldLayoutMk cId="106867128" sldId="2147483651"/>
          </pc:sldLayoutMkLst>
          <pc:spChg chg="mod">
            <ac:chgData name="Keshav Agarwal" userId="a7496027124b4342" providerId="LiveId" clId="{82CFD67C-28FA-4496-931B-8EDA3F624BC2}" dt="2024-03-01T19:19:18.611" v="476" actId="20577"/>
            <ac:spMkLst>
              <pc:docMk/>
              <pc:sldMasterMk cId="2748917512" sldId="2147483648"/>
              <pc:sldLayoutMk cId="106867128" sldId="2147483651"/>
              <ac:spMk id="5" creationId="{911A62A6-B057-424B-A563-D5D5C77A7E4D}"/>
            </ac:spMkLst>
          </pc:spChg>
        </pc:sldLayoutChg>
        <pc:sldLayoutChg chg="modSp mod">
          <pc:chgData name="Keshav Agarwal" userId="a7496027124b4342" providerId="LiveId" clId="{82CFD67C-28FA-4496-931B-8EDA3F624BC2}" dt="2024-03-01T19:19:47.784" v="533" actId="20577"/>
          <pc:sldLayoutMkLst>
            <pc:docMk/>
            <pc:sldMasterMk cId="2748917512" sldId="2147483648"/>
            <pc:sldLayoutMk cId="2942624314" sldId="2147483652"/>
          </pc:sldLayoutMkLst>
          <pc:spChg chg="mod">
            <ac:chgData name="Keshav Agarwal" userId="a7496027124b4342" providerId="LiveId" clId="{82CFD67C-28FA-4496-931B-8EDA3F624BC2}" dt="2024-03-01T19:19:47.784" v="533" actId="20577"/>
            <ac:spMkLst>
              <pc:docMk/>
              <pc:sldMasterMk cId="2748917512" sldId="2147483648"/>
              <pc:sldLayoutMk cId="2942624314" sldId="2147483652"/>
              <ac:spMk id="6" creationId="{5E77B0F0-88AC-4FFE-9C8E-5AD11E428728}"/>
            </ac:spMkLst>
          </pc:spChg>
        </pc:sldLayoutChg>
        <pc:sldLayoutChg chg="modSp mod">
          <pc:chgData name="Keshav Agarwal" userId="a7496027124b4342" providerId="LiveId" clId="{82CFD67C-28FA-4496-931B-8EDA3F624BC2}" dt="2024-03-01T19:19:55.017" v="553" actId="20577"/>
          <pc:sldLayoutMkLst>
            <pc:docMk/>
            <pc:sldMasterMk cId="2748917512" sldId="2147483648"/>
            <pc:sldLayoutMk cId="2666350763" sldId="2147483653"/>
          </pc:sldLayoutMkLst>
          <pc:spChg chg="mod">
            <ac:chgData name="Keshav Agarwal" userId="a7496027124b4342" providerId="LiveId" clId="{82CFD67C-28FA-4496-931B-8EDA3F624BC2}" dt="2024-03-01T19:19:55.017" v="553" actId="20577"/>
            <ac:spMkLst>
              <pc:docMk/>
              <pc:sldMasterMk cId="2748917512" sldId="2147483648"/>
              <pc:sldLayoutMk cId="2666350763" sldId="2147483653"/>
              <ac:spMk id="8" creationId="{54DCAFE9-6A7B-46D0-9D89-D91BA91AC4B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0D2F3-0654-0F16-2099-0E39D32C3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4F7C6-A4EC-D0BB-64FC-A6D6C09667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C7461-3F0E-4971-9375-CC49E8B785C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7927A-8DF0-DFE2-F28B-85ECFC22FB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6020-F853-F745-5747-D82C99A55A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68D96-7402-4503-A8A8-09DD45DDC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7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F8F87-5272-42FC-9DF1-671E5B8B4FA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EBE3-C977-404E-B6C0-2404DC348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1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40E487-7970-451B-8DE5-1D8F78600F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74077" y="4492039"/>
            <a:ext cx="8652973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IN" sz="2400" kern="0" dirty="0">
                <a:solidFill>
                  <a:srgbClr val="002060"/>
                </a:solidFill>
              </a:rPr>
              <a:t>Title of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1905-1115-43CA-8546-A83D8DE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389-E880-422A-BABC-B449C27B9CB0}" type="datetime1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1E54-BF98-4DF7-BD00-BB0ED23B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43D4-A415-47A4-855F-CBDBCC8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ACFAB-6C7A-4CC4-9DD7-C1C04862FB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58" y="1618597"/>
            <a:ext cx="2398895" cy="238083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D2837DC-FAE3-49A4-90DB-5640B2334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025" y="568074"/>
            <a:ext cx="9848850" cy="696704"/>
          </a:xfrm>
        </p:spPr>
        <p:txBody>
          <a:bodyPr>
            <a:noAutofit/>
          </a:bodyPr>
          <a:lstStyle>
            <a:lvl1pPr>
              <a:defRPr sz="4400" b="1">
                <a:latin typeface="+mn-lt"/>
              </a:defRPr>
            </a:lvl1pPr>
          </a:lstStyle>
          <a:p>
            <a:pPr algn="ctr"/>
            <a:r>
              <a:rPr lang="en-IN" sz="3200" dirty="0">
                <a:solidFill>
                  <a:schemeClr val="tx1"/>
                </a:solidFill>
              </a:rPr>
              <a:t>  Indian Institute of Information Technology Una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9949E48-D69F-4D92-B39E-F19683746FD2}"/>
              </a:ext>
            </a:extLst>
          </p:cNvPr>
          <p:cNvSpPr txBox="1">
            <a:spLocks/>
          </p:cNvSpPr>
          <p:nvPr userDrawn="1"/>
        </p:nvSpPr>
        <p:spPr>
          <a:xfrm>
            <a:off x="1974077" y="5115933"/>
            <a:ext cx="86529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kern="0" dirty="0">
                <a:solidFill>
                  <a:schemeClr val="tx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772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A80-4B1B-41B9-8DB1-A64381D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37" y="365125"/>
            <a:ext cx="94993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B698-B1E2-43CB-B03F-9B0D45B0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FE07-4EBC-4349-B08D-2FD8EC78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278-5ADD-4A6F-A4B4-E346A0BD6D45}" type="datetime1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8997-7C73-4ED1-965A-0BE02B0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3C29-B8C8-4451-A298-9EC7282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C3D7E-5DF0-4E27-98E3-2D87BB1506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0CF-B200-4ABA-935F-99EF236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50" y="643724"/>
            <a:ext cx="9169636" cy="7201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86A5-B384-4935-94CD-1B75192C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186587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AD23-572C-445B-A741-C54E26F3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667000" cy="365125"/>
          </a:xfrm>
        </p:spPr>
        <p:txBody>
          <a:bodyPr/>
          <a:lstStyle/>
          <a:p>
            <a:fld id="{135D6C30-81B5-4CC8-A252-C29469CC9DBB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2E21-A592-42F0-8F1B-E9EFA2BE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40AB-4E89-40E6-BE4E-B4D29E32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90387" cy="365125"/>
          </a:xfrm>
        </p:spPr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8F696-D26D-4BAE-B95E-57489804F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994-1340-4229-8829-74A541D8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5931"/>
            <a:ext cx="10515600" cy="28265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FC45-85CA-4513-8811-87F927CE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D589-F9C4-48B8-A759-2100DB35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62A6-B057-424B-A563-D5D5C77A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DC16-4588-482D-8864-3C6ACD0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5EA32-7719-4B7C-9791-E221BC1791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62FB-AC3A-4E7E-80F4-69E45D7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91" y="365125"/>
            <a:ext cx="95050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CF5C-1C83-48C7-A2B1-E640E3C0E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6CF6-DE18-4BA8-92AD-20433C19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6EFF-8EFF-4CBC-9D94-92E9B55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4DAA-122B-430A-B25E-ADC4445A1418}" type="datetime1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B0F0-88AC-4FFE-9C8E-5AD11E42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8CB8-0058-4425-98C7-1846388F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B247-03EE-41E1-856E-612B5C6BC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400F-E15E-49FC-AF0F-D22D424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3" y="365125"/>
            <a:ext cx="9489228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3D62-5CC3-469F-8160-40849C16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5B0A5-2283-46E5-8B7F-34ADD160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A3F5D-B1D6-40DE-AD56-DB55CB99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DF91-2E84-4AF6-9A78-088CBA69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364D2-0241-4E6F-938B-C7D5124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FA11-86E5-4CC0-BDC8-ECCCD9FC77E7}" type="datetime1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AFE9-6A7B-46D0-9D89-D91BA91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74E2B-DE97-4551-91D5-C9F3516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44AB56-BE01-44B4-AAB2-AEF3FBCAE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89F6-B0DF-4F38-95DE-EFC76BF6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5" y="365125"/>
            <a:ext cx="886412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C0369-24BF-436A-BEFA-5F52A6AA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8F3-8D76-41E9-8F41-088FD626D6AC}" type="datetime1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2949-A01B-4D18-ADE2-C579FF3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840E-5FFC-459A-B3B9-36C0CA2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938F8-24B2-4D10-B4AF-5F8EE69225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07367-FC9D-4A82-BD3C-101396D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FEC1-0CBF-4DF5-A284-DAC81DC04099}" type="datetime1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17CF7-31A5-436B-8FD8-CC9EF704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B3F29-9B0B-4E40-BC4F-206D9D9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1C1B1D3-0951-4AD0-A93D-46AB1668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43" y="2074783"/>
            <a:ext cx="6487736" cy="1354217"/>
          </a:xfrm>
        </p:spPr>
        <p:txBody>
          <a:bodyPr/>
          <a:lstStyle>
            <a:lvl1pPr>
              <a:defRPr b="1"/>
            </a:lvl1pPr>
          </a:lstStyle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A7C87E4-09FF-4003-AE52-D31E5DB09528}"/>
              </a:ext>
            </a:extLst>
          </p:cNvPr>
          <p:cNvSpPr txBox="1">
            <a:spLocks/>
          </p:cNvSpPr>
          <p:nvPr userDrawn="1"/>
        </p:nvSpPr>
        <p:spPr>
          <a:xfrm>
            <a:off x="2833376" y="4940578"/>
            <a:ext cx="601980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A3838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Contact Details: </a:t>
            </a:r>
          </a:p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Name, Email, and Mobile Number </a:t>
            </a:r>
          </a:p>
          <a:p>
            <a:pPr algn="ctr"/>
            <a:endParaRPr lang="en-IN" i="1" kern="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8455D-E48E-4649-A716-3FFD3A4E2E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6FDB-F598-442D-846D-CF5B25F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49262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370E-9F04-4122-83ED-7A2B078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5561012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D963-6F55-4875-BAF1-559B4E77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2A3C-84D9-41B5-AFC8-B76CE29D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4C6-1837-453B-9DB6-1F05BA5A176C}" type="datetime1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4C762-BF09-4B7A-BA1B-66519ECC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8068-3E59-4940-9611-75283ABE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5E776-D824-47FB-B364-63590DFAE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4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150-005C-480A-908E-6AA7E8D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8A1BD-5662-4F92-8B2A-8B0C27FF4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538796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595B-FB37-421A-B8BE-188015F51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3C72D-FD70-470F-B85B-8290FF5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EF3D-2E88-400E-9DA8-29056F70B3B4}" type="datetime1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2850-B884-47F4-8695-03CF068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EC38-8E2D-4DD9-B0C5-2C0BE845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868D2-B010-432A-9A2B-6F8143B0F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02D8-3D13-4E5B-ACBC-7CFACF05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8878-1C8D-4644-A9A8-E9AF15D8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4D81-2E4C-4AEC-B55D-AED9B37AE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E8E5-8D2C-4EE2-AA42-CE80485A93EF}" type="datetime1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9FC7-1E83-4CBF-BFA4-422324ABE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IIITU-HP-India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780D-8861-4B66-8B5E-AAE1DCE5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0D93C1-DB03-4232-9B4C-44B16DA79603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custGeom>
            <a:avLst/>
            <a:gdLst/>
            <a:ahLst/>
            <a:cxnLst/>
            <a:rect l="l" t="t" r="r" b="b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CC9900">
                  <a:alpha val="6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E1CA79-8071-4F45-B527-911C10C89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337" y="4114819"/>
            <a:ext cx="8827273" cy="1428750"/>
          </a:xfrm>
        </p:spPr>
        <p:txBody>
          <a:bodyPr>
            <a:normAutofit fontScale="32500" lnSpcReduction="20000"/>
          </a:bodyPr>
          <a:lstStyle/>
          <a:p>
            <a:endParaRPr lang="en-IN" sz="24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PRACTICUM-IV</a:t>
            </a:r>
          </a:p>
          <a:p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“</a:t>
            </a:r>
            <a:r>
              <a:rPr lang="en-IN" sz="8000" dirty="0" err="1">
                <a:effectLst/>
                <a:latin typeface="+mj-lt"/>
                <a:ea typeface="Calibri" panose="020F0502020204030204" pitchFamily="34" charset="0"/>
              </a:rPr>
              <a:t>HeartGuard</a:t>
            </a:r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” </a:t>
            </a:r>
          </a:p>
          <a:p>
            <a:r>
              <a:rPr lang="en-IN" sz="8000" dirty="0">
                <a:effectLst/>
                <a:latin typeface="+mj-lt"/>
                <a:ea typeface="Calibri" panose="020F0502020204030204" pitchFamily="34" charset="0"/>
              </a:rPr>
              <a:t>Predictive Modelling for Cardiovascular Wellness</a:t>
            </a:r>
            <a:endParaRPr lang="en-IN" sz="80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9758F-519C-4CE2-B7B8-B716AAAB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912"/>
            <a:ext cx="11087100" cy="957338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Indian Institute of Information Technology Una</a:t>
            </a:r>
            <a:endParaRPr lang="en-IN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922CA-484D-4EFD-B5A0-0596368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FC6F-1492-413B-AB89-9B39DCC3A925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847EA9-9D68-4ECD-A47D-E2EC0153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B6433-07C5-4ACE-A520-03603B0D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E6B45-C303-F0A2-CB61-A145DF83B22E}"/>
              </a:ext>
            </a:extLst>
          </p:cNvPr>
          <p:cNvSpPr txBox="1"/>
          <p:nvPr/>
        </p:nvSpPr>
        <p:spPr>
          <a:xfrm>
            <a:off x="4843462" y="5543569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:- Keshav Agarwal (22136)</a:t>
            </a:r>
          </a:p>
        </p:txBody>
      </p:sp>
    </p:spTree>
    <p:extLst>
      <p:ext uri="{BB962C8B-B14F-4D97-AF65-F5344CB8AC3E}">
        <p14:creationId xmlns:p14="http://schemas.microsoft.com/office/powerpoint/2010/main" val="278954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1A89-A64C-2D0C-11B1-B24A39E7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A052-A659-4E01-A800-AFA5AE8D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10" dirty="0"/>
              <a:t> 4. </a:t>
            </a:r>
            <a:r>
              <a:rPr kumimoji="0" lang="en-US" sz="4400" b="1" i="0" u="none" strike="noStrike" kern="1200" cap="none" spc="5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Innovation in the Project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A8F0-E372-4B0E-521F-D8193DCE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14BE-992F-A3BB-CEFC-412F1901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1FC0-3134-23F5-E6C6-BFF64A0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10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C8B0185-15E5-7AD2-4836-42CE6365672B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16129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health monitoring integration.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risk factor analysis.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for adaptive model updates.</a:t>
            </a:r>
          </a:p>
        </p:txBody>
      </p:sp>
    </p:spTree>
    <p:extLst>
      <p:ext uri="{BB962C8B-B14F-4D97-AF65-F5344CB8AC3E}">
        <p14:creationId xmlns:p14="http://schemas.microsoft.com/office/powerpoint/2010/main" val="240795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337B-C85F-B0E5-BE53-971C91DA5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EB8A-5361-0D90-5882-58DB162B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9E0B-874C-422F-800A-D5871AC3EC76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E18B-6F0F-430D-17A6-7A882484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A776-E1FB-117C-F7CB-71E90839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11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440BF4F-380F-5701-142B-19137E677FBE}"/>
              </a:ext>
            </a:extLst>
          </p:cNvPr>
          <p:cNvSpPr txBox="1"/>
          <p:nvPr/>
        </p:nvSpPr>
        <p:spPr>
          <a:xfrm>
            <a:off x="3325461" y="2629998"/>
            <a:ext cx="7173810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Currently available solutions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D20DB06-12F0-E4DF-DFA3-86C8F3277EFE}"/>
              </a:ext>
            </a:extLst>
          </p:cNvPr>
          <p:cNvSpPr/>
          <p:nvPr/>
        </p:nvSpPr>
        <p:spPr>
          <a:xfrm>
            <a:off x="3319269" y="2438400"/>
            <a:ext cx="5853305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16AE86D-B261-DC98-3A9F-2CE764142AB0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7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34D2C-788E-CD0B-08C5-D7FCAFDD9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6C2D-4AFD-25E0-A5BC-C2F5CAFC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10" dirty="0"/>
              <a:t> 5.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Currently available solutions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6E38-37B9-6C64-3CDF-598CEF66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5129-68B9-18B6-BD1B-D91F1561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7547-1C3A-3685-C1E0-2EC33362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12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4BFD41B-5B33-4862-5ACA-B58204387B49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18086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models are used in emergency department of the hospitals.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models are used in early diagnosis and screening.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models are used in research purposes.</a:t>
            </a:r>
          </a:p>
        </p:txBody>
      </p:sp>
    </p:spTree>
    <p:extLst>
      <p:ext uri="{BB962C8B-B14F-4D97-AF65-F5344CB8AC3E}">
        <p14:creationId xmlns:p14="http://schemas.microsoft.com/office/powerpoint/2010/main" val="140090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C7A8-D6C6-A7C0-8067-391E45E6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A7BC-BBAC-44D8-9C5E-48F7DE13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9E0B-874C-422F-800A-D5871AC3EC76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28F2-323C-69EE-496F-865AB76B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BEB4-3AB5-EDF9-A582-2FDBBEB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13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BD0FB6B-1B9A-188C-2FB9-917682C063DF}"/>
              </a:ext>
            </a:extLst>
          </p:cNvPr>
          <p:cNvSpPr txBox="1"/>
          <p:nvPr/>
        </p:nvSpPr>
        <p:spPr>
          <a:xfrm>
            <a:off x="3325461" y="2629998"/>
            <a:ext cx="6530247" cy="625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2045F65-BDC5-3C4B-5A49-532A8DCE32B2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C1FF62B-5FE7-5F97-154F-45727EED7B31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6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66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8E0E6-6027-9576-F8EA-322B5CCF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AFC0-707A-26DE-B5A1-CA00F611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IN" spc="-10" dirty="0"/>
              <a:t> 6.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Work Progress &amp; Demonstration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C80A-27A7-8FA2-F60D-B80C06C8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A8C1-3221-6EA7-19DF-9D8FA4B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6307-8AE9-B949-EE27-991F9C9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14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E0E8A6-04D5-A726-21EE-F2C117F2040B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40799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&amp; learned python, libraries - NumPy,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atplotlib, Pandas, sci-kit.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F-1 score.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Basics of ML, Data analysis.</a:t>
            </a:r>
          </a:p>
          <a:p>
            <a:pPr marL="0" indent="0">
              <a:buNone/>
            </a:pPr>
            <a:endParaRPr lang="en-US" sz="2800" b="0" dirty="0"/>
          </a:p>
          <a:p>
            <a:endParaRPr lang="en-US" sz="2800" b="0" dirty="0"/>
          </a:p>
          <a:p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177598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CA2F5-AADF-FD70-400F-4891A3A4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912D-A964-5A7E-480D-8B379AE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IN" spc="-10" dirty="0"/>
              <a:t> 6.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Work Progress &amp; Demonstration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81FB-4A35-2034-6B60-9ECE9076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0745-445A-4091-A975-5DECDD0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E18A-A0BD-C145-7597-F3F94B12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15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61E1F8C-5A03-4410-ECBE-05E71F78D323}"/>
              </a:ext>
            </a:extLst>
          </p:cNvPr>
          <p:cNvSpPr txBox="1">
            <a:spLocks/>
          </p:cNvSpPr>
          <p:nvPr/>
        </p:nvSpPr>
        <p:spPr>
          <a:xfrm>
            <a:off x="2247900" y="1363915"/>
            <a:ext cx="8382000" cy="49109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 to determine the Heart disease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(Male/Female)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chest pain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trestbps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(resting blood pressure)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(serum cholesterol in mg/dl)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fasting blood sugar &gt; 120 mg/dl)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restecg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(resting electrocardiographic results)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thalach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heart rate achieved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exercise-induced angina (True/ False)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 depression induced by exercise relative to rest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slope: the slope of the peak exercise ST segment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ca: number of major vessels (0-3) colored by fluoroscopy</a:t>
            </a:r>
          </a:p>
          <a:p>
            <a:endParaRPr lang="en-US" sz="2000" b="0" dirty="0"/>
          </a:p>
          <a:p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219251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437D-562B-4C97-9C04-B2DF6430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B62A-CE97-4D5E-837A-3463FF04693F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A38F-EAD2-4209-B754-1D58C5F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EE90-8305-43F5-9884-674982B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16</a:t>
            </a:fld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7F2113-F93B-4024-88A4-0A7FA843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0" y="2074783"/>
            <a:ext cx="6487736" cy="1354217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0142E825-40EA-4A9B-9C0F-6BC97631617D}"/>
              </a:ext>
            </a:extLst>
          </p:cNvPr>
          <p:cNvSpPr txBox="1">
            <a:spLocks/>
          </p:cNvSpPr>
          <p:nvPr/>
        </p:nvSpPr>
        <p:spPr>
          <a:xfrm>
            <a:off x="2885898" y="5072896"/>
            <a:ext cx="6019800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A3838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IN" sz="2400" kern="0" dirty="0">
                <a:solidFill>
                  <a:schemeClr val="tx1"/>
                </a:solidFill>
              </a:rPr>
              <a:t>Contact Details :- </a:t>
            </a:r>
          </a:p>
          <a:p>
            <a:pPr algn="ctr"/>
            <a:r>
              <a:rPr lang="en-US" sz="2000" dirty="0"/>
              <a:t>Keshav Agarwal (22136) ,7017540010</a:t>
            </a:r>
            <a:r>
              <a:rPr lang="en-IN" sz="4800" kern="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IN" i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484B-0829-4943-AB10-04D2CE6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28DF-EDF3-46EC-8C73-4F7AF757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439-2DCE-4F55-A5A2-5DEE4582FF63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46FF-8049-4C66-BAA4-B612416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4E52-46DE-484D-B2B8-5B7BD4C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2</a:t>
            </a:fld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E6899-A534-4240-B2E6-979458D8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14952"/>
              </p:ext>
            </p:extLst>
          </p:nvPr>
        </p:nvGraphicFramePr>
        <p:xfrm>
          <a:off x="1908174" y="1736194"/>
          <a:ext cx="7426326" cy="3310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63">
                  <a:extLst>
                    <a:ext uri="{9D8B030D-6E8A-4147-A177-3AD203B41FA5}">
                      <a16:colId xmlns:a16="http://schemas.microsoft.com/office/drawing/2014/main" val="843528680"/>
                    </a:ext>
                  </a:extLst>
                </a:gridCol>
                <a:gridCol w="3713163">
                  <a:extLst>
                    <a:ext uri="{9D8B030D-6E8A-4147-A177-3AD203B41FA5}">
                      <a16:colId xmlns:a16="http://schemas.microsoft.com/office/drawing/2014/main" val="2337724837"/>
                    </a:ext>
                  </a:extLst>
                </a:gridCol>
              </a:tblGrid>
              <a:tr h="1368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618586"/>
                  </a:ext>
                </a:extLst>
              </a:tr>
              <a:tr h="19417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205909"/>
                  </a:ext>
                </a:extLst>
              </a:tr>
            </a:tbl>
          </a:graphicData>
        </a:graphic>
      </p:graphicFrame>
      <p:sp>
        <p:nvSpPr>
          <p:cNvPr id="21" name="object 6">
            <a:extLst>
              <a:ext uri="{FF2B5EF4-FFF2-40B4-BE49-F238E27FC236}">
                <a16:creationId xmlns:a16="http://schemas.microsoft.com/office/drawing/2014/main" id="{CCEBFCE6-4929-491F-A365-F9E4D04A3AED}"/>
              </a:ext>
            </a:extLst>
          </p:cNvPr>
          <p:cNvSpPr txBox="1"/>
          <p:nvPr/>
        </p:nvSpPr>
        <p:spPr>
          <a:xfrm>
            <a:off x="3011487" y="2022049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Introduction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2514CD1F-DBF7-4994-9D70-C25A6FFFC2C8}"/>
              </a:ext>
            </a:extLst>
          </p:cNvPr>
          <p:cNvSpPr/>
          <p:nvPr/>
        </p:nvSpPr>
        <p:spPr>
          <a:xfrm>
            <a:off x="30114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7A525DEA-62DF-471D-9E7A-291F2F5155E2}"/>
              </a:ext>
            </a:extLst>
          </p:cNvPr>
          <p:cNvSpPr txBox="1"/>
          <p:nvPr/>
        </p:nvSpPr>
        <p:spPr>
          <a:xfrm>
            <a:off x="6745287" y="2022049"/>
            <a:ext cx="2609850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n-US" sz="20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US" sz="2000" dirty="0"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BBEEC7F-D4AC-416C-A29B-70CC638A808E}"/>
              </a:ext>
            </a:extLst>
          </p:cNvPr>
          <p:cNvSpPr/>
          <p:nvPr/>
        </p:nvSpPr>
        <p:spPr>
          <a:xfrm>
            <a:off x="67452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70B067B-456B-41C1-A882-3BFF4255BA17}"/>
              </a:ext>
            </a:extLst>
          </p:cNvPr>
          <p:cNvSpPr txBox="1"/>
          <p:nvPr/>
        </p:nvSpPr>
        <p:spPr>
          <a:xfrm>
            <a:off x="3040062" y="3250774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3258393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25A7EBA-711C-4ACD-BEF6-C158E08537D6}"/>
              </a:ext>
            </a:extLst>
          </p:cNvPr>
          <p:cNvSpPr txBox="1"/>
          <p:nvPr/>
        </p:nvSpPr>
        <p:spPr>
          <a:xfrm>
            <a:off x="2048351" y="2022048"/>
            <a:ext cx="648000" cy="64800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01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6A7F7534-632E-4034-AC06-9C809D95605B}"/>
              </a:ext>
            </a:extLst>
          </p:cNvPr>
          <p:cNvSpPr txBox="1"/>
          <p:nvPr/>
        </p:nvSpPr>
        <p:spPr>
          <a:xfrm>
            <a:off x="5804871" y="1979343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6F820F74-9346-4A48-9561-818A722DCF3C}"/>
              </a:ext>
            </a:extLst>
          </p:cNvPr>
          <p:cNvSpPr txBox="1"/>
          <p:nvPr/>
        </p:nvSpPr>
        <p:spPr>
          <a:xfrm>
            <a:off x="204835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3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487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4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334262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Innovation in the Project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5287" y="3250774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2048351" y="4517490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2870199" y="4531207"/>
            <a:ext cx="3875088" cy="9258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Literature Review/</a:t>
            </a: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Currently available </a:t>
            </a: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solutions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9909" y="4573032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470496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2239" y="462847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451749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3</a:t>
            </a:fld>
            <a:endParaRPr lang="en-IN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8F4A728-C714-4E80-9805-40FFBC03D5E0}"/>
              </a:ext>
            </a:extLst>
          </p:cNvPr>
          <p:cNvSpPr txBox="1"/>
          <p:nvPr/>
        </p:nvSpPr>
        <p:spPr>
          <a:xfrm>
            <a:off x="3325461" y="2629998"/>
            <a:ext cx="4724401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Introduction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40"/>
            <a:ext cx="625983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01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30CF-B96E-49A5-8B23-33E7F620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 1. INTRODUCTION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047F-3BAA-49F6-8510-630CAA2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F95-4555-4D1D-906C-B2FC0CE6CEE8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D6A2-5C69-4813-B894-9D760765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E80C-932E-4AFF-ABF4-D2DE51C7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4</a:t>
            </a:fld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5CF960C-E380-4E2A-961B-E1B5F74E8ACA}"/>
              </a:ext>
            </a:extLst>
          </p:cNvPr>
          <p:cNvSpPr txBox="1">
            <a:spLocks/>
          </p:cNvSpPr>
          <p:nvPr/>
        </p:nvSpPr>
        <p:spPr>
          <a:xfrm>
            <a:off x="2247900" y="1567004"/>
            <a:ext cx="8382000" cy="31936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have shown promise in predicting heart disease, offering a proactive approach to healthcare.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heart disease prediction model is a sophisticated application of machine learning algorithms and data analytics designed to assess and predict the likelihood of an individual developing cardiovascular issues.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learning:- It teaches computers to make decisions from data by learning patterns, without explicit </a:t>
            </a:r>
            <a:r>
              <a:rPr lang="en-US" sz="2000" kern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programming.</a:t>
            </a:r>
            <a:endParaRPr lang="en-US" sz="2000" kern="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282-8CF4-4EF2-8C35-032DBF4C61EE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C09F-D1D1-41AB-BE1B-102A637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5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3325461" y="2629998"/>
            <a:ext cx="3684939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n-US" sz="24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2F7C602-4963-4FC0-A5D4-6244006A2CDE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46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B915-6A5E-4215-9313-3080308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42925" indent="-542925"/>
            <a:r>
              <a:rPr lang="en-IN" spc="-10" dirty="0"/>
              <a:t> 2. </a:t>
            </a:r>
            <a:r>
              <a:rPr lang="en-US" sz="44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854-61B3-47BC-B1D4-08BB04AB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350" y="1688166"/>
            <a:ext cx="8860536" cy="3042985"/>
          </a:xfrm>
        </p:spPr>
        <p:txBody>
          <a:bodyPr>
            <a:normAutofit fontScale="92500" lnSpcReduction="20000"/>
          </a:bodyPr>
          <a:lstStyle/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prevalent and life-threatening health condition that requires early detection for effective treatment.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diseases (CVDs) are the leading cause of death globally, taking an estimated 17.9 million lives each year.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12192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4 out of 5 CVD deaths are due to heart attacks &amp; strokes, &amp; 1/3rd of these deaths occur prematurely in people under 70 years of age.</a:t>
            </a: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65B4-BF4B-4C16-A021-5F1596F4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6B94-1606-40A1-866A-316F44A8500D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C427-66AF-46BD-8596-C7BAAC33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IIITU-HP-India-&lt;Event Identifier 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B96F8-4014-4B1B-A1DC-AD4BDAC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84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BFC7-9247-4B33-A9AA-BF2E878FA471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C09F-D1D1-41AB-BE1B-102A637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7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3325461" y="2629998"/>
            <a:ext cx="3684939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4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lang="en-US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2F7C602-4963-4FC0-A5D4-6244006A2CDE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3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5F2827-A901-428B-8B0F-BC18231F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sz="44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6C899-F176-4232-8488-45B3C19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350" y="1684463"/>
            <a:ext cx="8997867" cy="435133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collect a comprehensive dataset containing relevant health features.</a:t>
            </a:r>
            <a:endParaRPr lang="en-US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and analyse the dataset to understand the relationships between features and the target variable (heart disease).</a:t>
            </a:r>
            <a:endParaRPr lang="en-US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and implement a machine learning model for heart disease prediction.</a:t>
            </a:r>
            <a:endParaRPr lang="en-US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evaluate the model's performance using appropriate metrics.</a:t>
            </a:r>
            <a:endParaRPr lang="en-US" sz="24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8949-A588-474A-80CE-5ED98AF3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F508-6EF3-4511-938E-FABBA7B91B70}" type="datetime1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59CC-F558-400E-BB69-1A4CEB23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678C-FD48-44E0-B6DD-6035465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7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9E0B-874C-422F-800A-D5871AC3EC76}" type="datetime1">
              <a:rPr lang="en-IN" smtClean="0"/>
              <a:t>02-03-2024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C09F-D1D1-41AB-BE1B-102A637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9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3325461" y="2629998"/>
            <a:ext cx="3684939" cy="3178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28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Innovation in the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2F7C602-4963-4FC0-A5D4-6244006A2CDE}"/>
              </a:ext>
            </a:extLst>
          </p:cNvPr>
          <p:cNvSpPr txBox="1"/>
          <p:nvPr/>
        </p:nvSpPr>
        <p:spPr>
          <a:xfrm>
            <a:off x="2336292" y="2377440"/>
            <a:ext cx="730999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4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6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619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Times New Roman</vt:lpstr>
      <vt:lpstr>Office Theme</vt:lpstr>
      <vt:lpstr>Indian Institute of Information Technology Una</vt:lpstr>
      <vt:lpstr>Outline </vt:lpstr>
      <vt:lpstr>PowerPoint Presentation</vt:lpstr>
      <vt:lpstr> 1. INTRODUCTION</vt:lpstr>
      <vt:lpstr>PowerPoint Presentation</vt:lpstr>
      <vt:lpstr> 2. MOTIVATION</vt:lpstr>
      <vt:lpstr>PowerPoint Presentation</vt:lpstr>
      <vt:lpstr>3. Project Objectives</vt:lpstr>
      <vt:lpstr>PowerPoint Presentation</vt:lpstr>
      <vt:lpstr> 4. Innovation in the Project</vt:lpstr>
      <vt:lpstr>PowerPoint Presentation</vt:lpstr>
      <vt:lpstr> 5. Currently available solutions</vt:lpstr>
      <vt:lpstr>PowerPoint Presentation</vt:lpstr>
      <vt:lpstr> 6. Work Progress &amp; Demonstration</vt:lpstr>
      <vt:lpstr> 6. Work Progress &amp; Demonstration</vt:lpstr>
      <vt:lpstr>Thanks! 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Vikram Kumar</dc:creator>
  <cp:lastModifiedBy>Keshav Agarwal</cp:lastModifiedBy>
  <cp:revision>50</cp:revision>
  <dcterms:created xsi:type="dcterms:W3CDTF">2023-09-21T13:01:37Z</dcterms:created>
  <dcterms:modified xsi:type="dcterms:W3CDTF">2024-03-02T04:56:49Z</dcterms:modified>
</cp:coreProperties>
</file>