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9" r:id="rId3"/>
    <p:sldId id="263" r:id="rId4"/>
    <p:sldId id="262" r:id="rId5"/>
    <p:sldId id="260" r:id="rId6"/>
    <p:sldId id="261" r:id="rId7"/>
    <p:sldId id="265" r:id="rId8"/>
    <p:sldId id="266" r:id="rId9"/>
    <p:sldId id="267" r:id="rId10"/>
    <p:sldId id="274" r:id="rId11"/>
    <p:sldId id="270" r:id="rId12"/>
    <p:sldId id="273" r:id="rId13"/>
    <p:sldId id="271" r:id="rId14"/>
    <p:sldId id="272" r:id="rId15"/>
    <p:sldId id="276" r:id="rId16"/>
    <p:sldId id="275" r:id="rId17"/>
    <p:sldId id="277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>
        <p:scale>
          <a:sx n="100" d="100"/>
          <a:sy n="100" d="100"/>
        </p:scale>
        <p:origin x="-120" y="-89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shav Agarwal" userId="a7496027124b4342" providerId="LiveId" clId="{EBCA4167-7FA5-4467-BD3E-AD9CFB3544F4}"/>
    <pc:docChg chg="custSel modSld modMainMaster">
      <pc:chgData name="Keshav Agarwal" userId="a7496027124b4342" providerId="LiveId" clId="{EBCA4167-7FA5-4467-BD3E-AD9CFB3544F4}" dt="2024-04-06T01:51:20.696" v="23" actId="21"/>
      <pc:docMkLst>
        <pc:docMk/>
      </pc:docMkLst>
      <pc:sldChg chg="delSp mod">
        <pc:chgData name="Keshav Agarwal" userId="a7496027124b4342" providerId="LiveId" clId="{EBCA4167-7FA5-4467-BD3E-AD9CFB3544F4}" dt="2024-04-06T01:51:20.696" v="23" actId="21"/>
        <pc:sldMkLst>
          <pc:docMk/>
          <pc:sldMk cId="2789544172" sldId="256"/>
        </pc:sldMkLst>
        <pc:spChg chg="del">
          <ac:chgData name="Keshav Agarwal" userId="a7496027124b4342" providerId="LiveId" clId="{EBCA4167-7FA5-4467-BD3E-AD9CFB3544F4}" dt="2024-04-06T01:51:20.696" v="23" actId="21"/>
          <ac:spMkLst>
            <pc:docMk/>
            <pc:sldMk cId="2789544172" sldId="256"/>
            <ac:spMk id="7" creationId="{0D847EA9-9D68-4ECD-A47D-E2EC0153A39C}"/>
          </ac:spMkLst>
        </pc:spChg>
      </pc:sldChg>
      <pc:sldChg chg="delSp modSp mod">
        <pc:chgData name="Keshav Agarwal" userId="a7496027124b4342" providerId="LiveId" clId="{EBCA4167-7FA5-4467-BD3E-AD9CFB3544F4}" dt="2024-04-06T01:49:48.929" v="12" actId="21"/>
        <pc:sldMkLst>
          <pc:docMk/>
          <pc:sldMk cId="3775174234" sldId="258"/>
        </pc:sldMkLst>
        <pc:spChg chg="del">
          <ac:chgData name="Keshav Agarwal" userId="a7496027124b4342" providerId="LiveId" clId="{EBCA4167-7FA5-4467-BD3E-AD9CFB3544F4}" dt="2024-04-06T01:49:48.929" v="12" actId="21"/>
          <ac:spMkLst>
            <pc:docMk/>
            <pc:sldMk cId="3775174234" sldId="258"/>
            <ac:spMk id="5" creationId="{95C5A38F-EAD2-4209-B754-1D58C5F1DD85}"/>
          </ac:spMkLst>
        </pc:spChg>
        <pc:spChg chg="mod">
          <ac:chgData name="Keshav Agarwal" userId="a7496027124b4342" providerId="LiveId" clId="{EBCA4167-7FA5-4467-BD3E-AD9CFB3544F4}" dt="2024-04-06T01:49:42.183" v="11" actId="20577"/>
          <ac:spMkLst>
            <pc:docMk/>
            <pc:sldMk cId="3775174234" sldId="258"/>
            <ac:spMk id="8" creationId="{0142E825-40EA-4A9B-9C0F-6BC97631617D}"/>
          </ac:spMkLst>
        </pc:spChg>
      </pc:sldChg>
      <pc:sldChg chg="delSp mod">
        <pc:chgData name="Keshav Agarwal" userId="a7496027124b4342" providerId="LiveId" clId="{EBCA4167-7FA5-4467-BD3E-AD9CFB3544F4}" dt="2024-04-06T01:50:46.213" v="19" actId="21"/>
        <pc:sldMkLst>
          <pc:docMk/>
          <pc:sldMk cId="677463248" sldId="260"/>
        </pc:sldMkLst>
        <pc:spChg chg="del">
          <ac:chgData name="Keshav Agarwal" userId="a7496027124b4342" providerId="LiveId" clId="{EBCA4167-7FA5-4467-BD3E-AD9CFB3544F4}" dt="2024-04-06T01:50:46.213" v="19" actId="21"/>
          <ac:spMkLst>
            <pc:docMk/>
            <pc:sldMk cId="677463248" sldId="260"/>
            <ac:spMk id="5" creationId="{FD76C09F-D1D1-41AB-BE1B-102A63753BBD}"/>
          </ac:spMkLst>
        </pc:spChg>
      </pc:sldChg>
      <pc:sldChg chg="delSp mod">
        <pc:chgData name="Keshav Agarwal" userId="a7496027124b4342" providerId="LiveId" clId="{EBCA4167-7FA5-4467-BD3E-AD9CFB3544F4}" dt="2024-04-06T01:50:39.087" v="18" actId="21"/>
        <pc:sldMkLst>
          <pc:docMk/>
          <pc:sldMk cId="2222843627" sldId="261"/>
        </pc:sldMkLst>
        <pc:spChg chg="del">
          <ac:chgData name="Keshav Agarwal" userId="a7496027124b4342" providerId="LiveId" clId="{EBCA4167-7FA5-4467-BD3E-AD9CFB3544F4}" dt="2024-04-06T01:50:39.087" v="18" actId="21"/>
          <ac:spMkLst>
            <pc:docMk/>
            <pc:sldMk cId="2222843627" sldId="261"/>
            <ac:spMk id="5" creationId="{1642C427-66AF-46BD-8596-C7BAAC33FFD9}"/>
          </ac:spMkLst>
        </pc:spChg>
      </pc:sldChg>
      <pc:sldChg chg="delSp mod">
        <pc:chgData name="Keshav Agarwal" userId="a7496027124b4342" providerId="LiveId" clId="{EBCA4167-7FA5-4467-BD3E-AD9CFB3544F4}" dt="2024-04-06T01:50:53.739" v="20" actId="21"/>
        <pc:sldMkLst>
          <pc:docMk/>
          <pc:sldMk cId="976304710" sldId="262"/>
        </pc:sldMkLst>
        <pc:spChg chg="del">
          <ac:chgData name="Keshav Agarwal" userId="a7496027124b4342" providerId="LiveId" clId="{EBCA4167-7FA5-4467-BD3E-AD9CFB3544F4}" dt="2024-04-06T01:50:53.739" v="20" actId="21"/>
          <ac:spMkLst>
            <pc:docMk/>
            <pc:sldMk cId="976304710" sldId="262"/>
            <ac:spMk id="5" creationId="{CDD0D6A2-5C69-4813-B894-9D7607650FB6}"/>
          </ac:spMkLst>
        </pc:spChg>
      </pc:sldChg>
      <pc:sldChg chg="delSp mod">
        <pc:chgData name="Keshav Agarwal" userId="a7496027124b4342" providerId="LiveId" clId="{EBCA4167-7FA5-4467-BD3E-AD9CFB3544F4}" dt="2024-04-06T01:51:01.634" v="21" actId="21"/>
        <pc:sldMkLst>
          <pc:docMk/>
          <pc:sldMk cId="375614479" sldId="263"/>
        </pc:sldMkLst>
        <pc:spChg chg="del">
          <ac:chgData name="Keshav Agarwal" userId="a7496027124b4342" providerId="LiveId" clId="{EBCA4167-7FA5-4467-BD3E-AD9CFB3544F4}" dt="2024-04-06T01:51:01.634" v="21" actId="21"/>
          <ac:spMkLst>
            <pc:docMk/>
            <pc:sldMk cId="375614479" sldId="263"/>
            <ac:spMk id="5" creationId="{BC3C8ACB-E14C-476D-990B-2E2D48186570}"/>
          </ac:spMkLst>
        </pc:spChg>
      </pc:sldChg>
      <pc:sldChg chg="delSp mod">
        <pc:chgData name="Keshav Agarwal" userId="a7496027124b4342" providerId="LiveId" clId="{EBCA4167-7FA5-4467-BD3E-AD9CFB3544F4}" dt="2024-04-06T01:50:32.024" v="17" actId="21"/>
        <pc:sldMkLst>
          <pc:docMk/>
          <pc:sldMk cId="971874586" sldId="265"/>
        </pc:sldMkLst>
        <pc:spChg chg="del">
          <ac:chgData name="Keshav Agarwal" userId="a7496027124b4342" providerId="LiveId" clId="{EBCA4167-7FA5-4467-BD3E-AD9CFB3544F4}" dt="2024-04-06T01:50:32.024" v="17" actId="21"/>
          <ac:spMkLst>
            <pc:docMk/>
            <pc:sldMk cId="971874586" sldId="265"/>
            <ac:spMk id="5" creationId="{FD76C09F-D1D1-41AB-BE1B-102A63753BBD}"/>
          </ac:spMkLst>
        </pc:spChg>
      </pc:sldChg>
      <pc:sldChg chg="delSp mod">
        <pc:chgData name="Keshav Agarwal" userId="a7496027124b4342" providerId="LiveId" clId="{EBCA4167-7FA5-4467-BD3E-AD9CFB3544F4}" dt="2024-04-06T01:50:20.854" v="16" actId="21"/>
        <pc:sldMkLst>
          <pc:docMk/>
          <pc:sldMk cId="523477080" sldId="266"/>
        </pc:sldMkLst>
        <pc:spChg chg="del">
          <ac:chgData name="Keshav Agarwal" userId="a7496027124b4342" providerId="LiveId" clId="{EBCA4167-7FA5-4467-BD3E-AD9CFB3544F4}" dt="2024-04-06T01:50:20.854" v="16" actId="21"/>
          <ac:spMkLst>
            <pc:docMk/>
            <pc:sldMk cId="523477080" sldId="266"/>
            <ac:spMk id="5" creationId="{359559CC-F558-400E-BB69-1A4CEB23B407}"/>
          </ac:spMkLst>
        </pc:spChg>
      </pc:sldChg>
      <pc:sldChg chg="delSp mod">
        <pc:chgData name="Keshav Agarwal" userId="a7496027124b4342" providerId="LiveId" clId="{EBCA4167-7FA5-4467-BD3E-AD9CFB3544F4}" dt="2024-04-06T01:50:14.718" v="15" actId="21"/>
        <pc:sldMkLst>
          <pc:docMk/>
          <pc:sldMk cId="737610994" sldId="267"/>
        </pc:sldMkLst>
        <pc:spChg chg="del">
          <ac:chgData name="Keshav Agarwal" userId="a7496027124b4342" providerId="LiveId" clId="{EBCA4167-7FA5-4467-BD3E-AD9CFB3544F4}" dt="2024-04-06T01:50:14.718" v="15" actId="21"/>
          <ac:spMkLst>
            <pc:docMk/>
            <pc:sldMk cId="737610994" sldId="267"/>
            <ac:spMk id="5" creationId="{FD76C09F-D1D1-41AB-BE1B-102A63753BBD}"/>
          </ac:spMkLst>
        </pc:spChg>
      </pc:sldChg>
      <pc:sldChg chg="delSp mod">
        <pc:chgData name="Keshav Agarwal" userId="a7496027124b4342" providerId="LiveId" clId="{EBCA4167-7FA5-4467-BD3E-AD9CFB3544F4}" dt="2024-04-06T01:51:08.280" v="22" actId="21"/>
        <pc:sldMkLst>
          <pc:docMk/>
          <pc:sldMk cId="2746647488" sldId="269"/>
        </pc:sldMkLst>
        <pc:spChg chg="del">
          <ac:chgData name="Keshav Agarwal" userId="a7496027124b4342" providerId="LiveId" clId="{EBCA4167-7FA5-4467-BD3E-AD9CFB3544F4}" dt="2024-04-06T01:51:08.280" v="22" actId="21"/>
          <ac:spMkLst>
            <pc:docMk/>
            <pc:sldMk cId="2746647488" sldId="269"/>
            <ac:spMk id="5" creationId="{F39546FF-8049-4C66-BAA4-B612416517A4}"/>
          </ac:spMkLst>
        </pc:spChg>
      </pc:sldChg>
      <pc:sldChg chg="delSp mod">
        <pc:chgData name="Keshav Agarwal" userId="a7496027124b4342" providerId="LiveId" clId="{EBCA4167-7FA5-4467-BD3E-AD9CFB3544F4}" dt="2024-04-06T01:49:59.877" v="13" actId="21"/>
        <pc:sldMkLst>
          <pc:docMk/>
          <pc:sldMk cId="2226171880" sldId="270"/>
        </pc:sldMkLst>
        <pc:spChg chg="del">
          <ac:chgData name="Keshav Agarwal" userId="a7496027124b4342" providerId="LiveId" clId="{EBCA4167-7FA5-4467-BD3E-AD9CFB3544F4}" dt="2024-04-06T01:49:59.877" v="13" actId="21"/>
          <ac:spMkLst>
            <pc:docMk/>
            <pc:sldMk cId="2226171880" sldId="270"/>
            <ac:spMk id="5" creationId="{164FE18B-6F0F-430D-17A6-7A882484D32C}"/>
          </ac:spMkLst>
        </pc:spChg>
      </pc:sldChg>
      <pc:sldChg chg="delSp mod">
        <pc:chgData name="Keshav Agarwal" userId="a7496027124b4342" providerId="LiveId" clId="{EBCA4167-7FA5-4467-BD3E-AD9CFB3544F4}" dt="2024-04-06T01:48:45.421" v="6" actId="21"/>
        <pc:sldMkLst>
          <pc:docMk/>
          <pc:sldMk cId="4124667940" sldId="271"/>
        </pc:sldMkLst>
        <pc:spChg chg="del">
          <ac:chgData name="Keshav Agarwal" userId="a7496027124b4342" providerId="LiveId" clId="{EBCA4167-7FA5-4467-BD3E-AD9CFB3544F4}" dt="2024-04-06T01:48:45.421" v="6" actId="21"/>
          <ac:spMkLst>
            <pc:docMk/>
            <pc:sldMk cId="4124667940" sldId="271"/>
            <ac:spMk id="5" creationId="{711028F2-323C-69EE-496F-865AB76B732F}"/>
          </ac:spMkLst>
        </pc:spChg>
      </pc:sldChg>
      <pc:sldChg chg="delSp mod">
        <pc:chgData name="Keshav Agarwal" userId="a7496027124b4342" providerId="LiveId" clId="{EBCA4167-7FA5-4467-BD3E-AD9CFB3544F4}" dt="2024-04-06T01:48:54.233" v="7" actId="21"/>
        <pc:sldMkLst>
          <pc:docMk/>
          <pc:sldMk cId="1775984609" sldId="272"/>
        </pc:sldMkLst>
        <pc:spChg chg="del">
          <ac:chgData name="Keshav Agarwal" userId="a7496027124b4342" providerId="LiveId" clId="{EBCA4167-7FA5-4467-BD3E-AD9CFB3544F4}" dt="2024-04-06T01:48:54.233" v="7" actId="21"/>
          <ac:spMkLst>
            <pc:docMk/>
            <pc:sldMk cId="1775984609" sldId="272"/>
            <ac:spMk id="5" creationId="{7DE8A8C1-3221-6EA7-19DF-9D8FA4B1C25D}"/>
          </ac:spMkLst>
        </pc:spChg>
      </pc:sldChg>
      <pc:sldChg chg="delSp modSp mod">
        <pc:chgData name="Keshav Agarwal" userId="a7496027124b4342" providerId="LiveId" clId="{EBCA4167-7FA5-4467-BD3E-AD9CFB3544F4}" dt="2024-04-06T01:48:38.269" v="5" actId="21"/>
        <pc:sldMkLst>
          <pc:docMk/>
          <pc:sldMk cId="1400909618" sldId="273"/>
        </pc:sldMkLst>
        <pc:spChg chg="del mod">
          <ac:chgData name="Keshav Agarwal" userId="a7496027124b4342" providerId="LiveId" clId="{EBCA4167-7FA5-4467-BD3E-AD9CFB3544F4}" dt="2024-04-06T01:48:38.269" v="5" actId="21"/>
          <ac:spMkLst>
            <pc:docMk/>
            <pc:sldMk cId="1400909618" sldId="273"/>
            <ac:spMk id="5" creationId="{DD325129-68B9-18B6-BD1B-D91F1561F9AF}"/>
          </ac:spMkLst>
        </pc:spChg>
      </pc:sldChg>
      <pc:sldChg chg="delSp mod">
        <pc:chgData name="Keshav Agarwal" userId="a7496027124b4342" providerId="LiveId" clId="{EBCA4167-7FA5-4467-BD3E-AD9CFB3544F4}" dt="2024-04-06T01:50:08.284" v="14" actId="21"/>
        <pc:sldMkLst>
          <pc:docMk/>
          <pc:sldMk cId="2407953680" sldId="274"/>
        </pc:sldMkLst>
        <pc:spChg chg="del">
          <ac:chgData name="Keshav Agarwal" userId="a7496027124b4342" providerId="LiveId" clId="{EBCA4167-7FA5-4467-BD3E-AD9CFB3544F4}" dt="2024-04-06T01:50:08.284" v="14" actId="21"/>
          <ac:spMkLst>
            <pc:docMk/>
            <pc:sldMk cId="2407953680" sldId="274"/>
            <ac:spMk id="5" creationId="{03F814BE-992F-A3BB-CEFC-412F1901DA80}"/>
          </ac:spMkLst>
        </pc:spChg>
      </pc:sldChg>
      <pc:sldChg chg="delSp mod">
        <pc:chgData name="Keshav Agarwal" userId="a7496027124b4342" providerId="LiveId" clId="{EBCA4167-7FA5-4467-BD3E-AD9CFB3544F4}" dt="2024-04-06T01:49:19.006" v="9" actId="21"/>
        <pc:sldMkLst>
          <pc:docMk/>
          <pc:sldMk cId="2192510102" sldId="275"/>
        </pc:sldMkLst>
        <pc:spChg chg="del">
          <ac:chgData name="Keshav Agarwal" userId="a7496027124b4342" providerId="LiveId" clId="{EBCA4167-7FA5-4467-BD3E-AD9CFB3544F4}" dt="2024-04-06T01:49:19.006" v="9" actId="21"/>
          <ac:spMkLst>
            <pc:docMk/>
            <pc:sldMk cId="2192510102" sldId="275"/>
            <ac:spMk id="5" creationId="{A9AB0745-445A-4091-A975-5DECDD0BCE89}"/>
          </ac:spMkLst>
        </pc:spChg>
      </pc:sldChg>
      <pc:sldChg chg="delSp mod">
        <pc:chgData name="Keshav Agarwal" userId="a7496027124b4342" providerId="LiveId" clId="{EBCA4167-7FA5-4467-BD3E-AD9CFB3544F4}" dt="2024-04-06T01:49:00.403" v="8" actId="21"/>
        <pc:sldMkLst>
          <pc:docMk/>
          <pc:sldMk cId="2827782473" sldId="276"/>
        </pc:sldMkLst>
        <pc:spChg chg="del">
          <ac:chgData name="Keshav Agarwal" userId="a7496027124b4342" providerId="LiveId" clId="{EBCA4167-7FA5-4467-BD3E-AD9CFB3544F4}" dt="2024-04-06T01:49:00.403" v="8" actId="21"/>
          <ac:spMkLst>
            <pc:docMk/>
            <pc:sldMk cId="2827782473" sldId="276"/>
            <ac:spMk id="5" creationId="{7DE8A8C1-3221-6EA7-19DF-9D8FA4B1C25D}"/>
          </ac:spMkLst>
        </pc:spChg>
      </pc:sldChg>
      <pc:sldChg chg="delSp mod">
        <pc:chgData name="Keshav Agarwal" userId="a7496027124b4342" providerId="LiveId" clId="{EBCA4167-7FA5-4467-BD3E-AD9CFB3544F4}" dt="2024-04-06T01:49:25.446" v="10" actId="21"/>
        <pc:sldMkLst>
          <pc:docMk/>
          <pc:sldMk cId="1364799296" sldId="277"/>
        </pc:sldMkLst>
        <pc:spChg chg="del">
          <ac:chgData name="Keshav Agarwal" userId="a7496027124b4342" providerId="LiveId" clId="{EBCA4167-7FA5-4467-BD3E-AD9CFB3544F4}" dt="2024-04-06T01:49:25.446" v="10" actId="21"/>
          <ac:spMkLst>
            <pc:docMk/>
            <pc:sldMk cId="1364799296" sldId="277"/>
            <ac:spMk id="5" creationId="{A9AB0745-445A-4091-A975-5DECDD0BCE89}"/>
          </ac:spMkLst>
        </pc:spChg>
      </pc:sldChg>
      <pc:sldMasterChg chg="modSldLayout">
        <pc:chgData name="Keshav Agarwal" userId="a7496027124b4342" providerId="LiveId" clId="{EBCA4167-7FA5-4467-BD3E-AD9CFB3544F4}" dt="2024-04-06T01:48:25.579" v="0" actId="20577"/>
        <pc:sldMasterMkLst>
          <pc:docMk/>
          <pc:sldMasterMk cId="2748917512" sldId="2147483648"/>
        </pc:sldMasterMkLst>
        <pc:sldLayoutChg chg="modSp mod">
          <pc:chgData name="Keshav Agarwal" userId="a7496027124b4342" providerId="LiveId" clId="{EBCA4167-7FA5-4467-BD3E-AD9CFB3544F4}" dt="2024-04-06T01:48:25.579" v="0" actId="20577"/>
          <pc:sldLayoutMkLst>
            <pc:docMk/>
            <pc:sldMasterMk cId="2748917512" sldId="2147483648"/>
            <pc:sldLayoutMk cId="2629047903" sldId="2147483650"/>
          </pc:sldLayoutMkLst>
          <pc:spChg chg="mod">
            <ac:chgData name="Keshav Agarwal" userId="a7496027124b4342" providerId="LiveId" clId="{EBCA4167-7FA5-4467-BD3E-AD9CFB3544F4}" dt="2024-04-06T01:48:25.579" v="0" actId="20577"/>
            <ac:spMkLst>
              <pc:docMk/>
              <pc:sldMasterMk cId="2748917512" sldId="2147483648"/>
              <pc:sldLayoutMk cId="2629047903" sldId="2147483650"/>
              <ac:spMk id="5" creationId="{B92E2E21-A592-42F0-8F1B-E9EFA2BE2C62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30D2F3-0654-0F16-2099-0E39D32C3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4F7C6-A4EC-D0BB-64FC-A6D6C09667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C7461-3F0E-4971-9375-CC49E8B785C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7927A-8DF0-DFE2-F28B-85ECFC22FB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46020-F853-F745-5747-D82C99A55A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68D96-7402-4503-A8A8-09DD45DDC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7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F8F87-5272-42FC-9DF1-671E5B8B4FAB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CEBE3-C977-404E-B6C0-2404DC348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16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40E487-7970-451B-8DE5-1D8F78600F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74077" y="4492039"/>
            <a:ext cx="8652973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r>
              <a:rPr lang="en-IN" sz="2400" kern="0" dirty="0">
                <a:solidFill>
                  <a:srgbClr val="002060"/>
                </a:solidFill>
              </a:rPr>
              <a:t>Title of the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1905-1115-43CA-8546-A83D8DE8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1389-E880-422A-BABC-B449C27B9CB0}" type="datetime1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11E54-BF98-4DF7-BD00-BB0ED23B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43D4-A415-47A4-855F-CBDBCC89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1ACFAB-6C7A-4CC4-9DD7-C1C04862FB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858" y="1618597"/>
            <a:ext cx="2398895" cy="238083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2D2837DC-FAE3-49A4-90DB-5640B2334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3025" y="568074"/>
            <a:ext cx="9848850" cy="696704"/>
          </a:xfrm>
        </p:spPr>
        <p:txBody>
          <a:bodyPr>
            <a:noAutofit/>
          </a:bodyPr>
          <a:lstStyle>
            <a:lvl1pPr>
              <a:defRPr sz="4400" b="1">
                <a:latin typeface="+mn-lt"/>
              </a:defRPr>
            </a:lvl1pPr>
          </a:lstStyle>
          <a:p>
            <a:pPr algn="ctr"/>
            <a:r>
              <a:rPr lang="en-IN" sz="3200" dirty="0">
                <a:solidFill>
                  <a:schemeClr val="tx1"/>
                </a:solidFill>
              </a:rPr>
              <a:t>  Indian Institute of Information Technology Una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9949E48-D69F-4D92-B39E-F19683746FD2}"/>
              </a:ext>
            </a:extLst>
          </p:cNvPr>
          <p:cNvSpPr txBox="1">
            <a:spLocks/>
          </p:cNvSpPr>
          <p:nvPr userDrawn="1"/>
        </p:nvSpPr>
        <p:spPr>
          <a:xfrm>
            <a:off x="1974077" y="5115933"/>
            <a:ext cx="8652973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kern="0" dirty="0">
                <a:solidFill>
                  <a:schemeClr val="tx1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37721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8A80-4B1B-41B9-8DB1-A64381D6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437" y="365125"/>
            <a:ext cx="9499363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3B698-B1E2-43CB-B03F-9B0D45B00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3FE07-4EBC-4349-B08D-2FD8EC78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278-5ADD-4A6F-A4B4-E346A0BD6D45}" type="datetime1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28997-7C73-4ED1-965A-0BE02B0D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3C29-B8C8-4451-A298-9EC7282D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6C3D7E-5DF0-4E27-98E3-2D87BB1506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0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70CF-B200-4ABA-935F-99EF236F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350" y="643724"/>
            <a:ext cx="9169636" cy="7201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786A5-B384-4935-94CD-1B75192CD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5625"/>
            <a:ext cx="10186587" cy="43513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3AD23-572C-445B-A741-C54E26F3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6350"/>
            <a:ext cx="2667000" cy="365125"/>
          </a:xfrm>
        </p:spPr>
        <p:txBody>
          <a:bodyPr/>
          <a:lstStyle/>
          <a:p>
            <a:fld id="{135D6C30-81B5-4CC8-A252-C29469CC9DBB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2E21-A592-42F0-8F1B-E9EFA2BE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F40AB-4E89-40E6-BE4E-B4D29E32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90387" cy="365125"/>
          </a:xfrm>
        </p:spPr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38F696-D26D-4BAE-B95E-57489804F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4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E994-1340-4229-8829-74A541D8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35931"/>
            <a:ext cx="10515600" cy="282654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5FC45-85CA-4513-8811-87F927CE0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6D589-F9C4-48B8-A759-2100DB35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97A6-0478-4EC6-B786-659910C8F223}" type="datetime1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A62A6-B057-424B-A563-D5D5C77A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5DC16-4588-482D-8864-3C6ACD09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A5EA32-7719-4B7C-9791-E221BC1791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62FB-AC3A-4E7E-80F4-69E45D78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891" y="365125"/>
            <a:ext cx="9505063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CF5C-1C83-48C7-A2B1-E640E3C0E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36CF6-DE18-4BA8-92AD-20433C191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56EFF-8EFF-4CBC-9D94-92E9B556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4DAA-122B-430A-B25E-ADC4445A1418}" type="datetime1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7B0F0-88AC-4FFE-9C8E-5AD11E42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18CB8-0058-4425-98C7-1846388F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0B247-03EE-41E1-856E-612B5C6BC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2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400F-E15E-49FC-AF0F-D22D424F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83" y="365125"/>
            <a:ext cx="9489228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43D62-5CC3-469F-8160-40849C162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5B0A5-2283-46E5-8B7F-34ADD1603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A3F5D-B1D6-40DE-AD56-DB55CB995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CDF91-2E84-4AF6-9A78-088CBA690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364D2-0241-4E6F-938B-C7D5124C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FA11-86E5-4CC0-BDC8-ECCCD9FC77E7}" type="datetime1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CAFE9-6A7B-46D0-9D89-D91BA91A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74E2B-DE97-4551-91D5-C9F35162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44AB56-BE01-44B4-AAB2-AEF3FBCAE7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5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89F6-B0DF-4F38-95DE-EFC76BF6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075" y="365125"/>
            <a:ext cx="8864124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C0369-24BF-436A-BEFA-5F52A6AA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98F3-8D76-41E9-8F41-088FD626D6AC}" type="datetime1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A2949-A01B-4D18-ADE2-C579FF3F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840E-5FFC-459A-B3B9-36C0CA23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1938F8-24B2-4D10-B4AF-5F8EE69225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6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07367-FC9D-4A82-BD3C-101396D8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FEC1-0CBF-4DF5-A284-DAC81DC04099}" type="datetime1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17CF7-31A5-436B-8FD8-CC9EF704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B3F29-9B0B-4E40-BC4F-206D9D97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1C1B1D3-0951-4AD0-A93D-46AB1668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543" y="2074783"/>
            <a:ext cx="6487736" cy="1354217"/>
          </a:xfrm>
        </p:spPr>
        <p:txBody>
          <a:bodyPr/>
          <a:lstStyle>
            <a:lvl1pPr>
              <a:defRPr b="1"/>
            </a:lvl1pPr>
          </a:lstStyle>
          <a:p>
            <a:pPr algn="ctr"/>
            <a:r>
              <a:rPr lang="en-US" dirty="0"/>
              <a:t>Thanks!</a:t>
            </a:r>
            <a:br>
              <a:rPr lang="en-US" dirty="0"/>
            </a:br>
            <a:r>
              <a:rPr lang="en-US" dirty="0"/>
              <a:t>Questions and Answers</a:t>
            </a:r>
            <a:endParaRPr lang="en-IN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5A7C87E4-09FF-4003-AE52-D31E5DB09528}"/>
              </a:ext>
            </a:extLst>
          </p:cNvPr>
          <p:cNvSpPr txBox="1">
            <a:spLocks/>
          </p:cNvSpPr>
          <p:nvPr userDrawn="1"/>
        </p:nvSpPr>
        <p:spPr>
          <a:xfrm>
            <a:off x="2833376" y="4940578"/>
            <a:ext cx="6019800" cy="14157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A3838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IN" sz="2400" i="1" kern="0" dirty="0">
                <a:solidFill>
                  <a:schemeClr val="tx1"/>
                </a:solidFill>
              </a:rPr>
              <a:t>Contact Details: </a:t>
            </a:r>
          </a:p>
          <a:p>
            <a:pPr algn="ctr"/>
            <a:r>
              <a:rPr lang="en-IN" sz="2400" i="1" kern="0" dirty="0">
                <a:solidFill>
                  <a:schemeClr val="tx1"/>
                </a:solidFill>
              </a:rPr>
              <a:t>Name, Email, and Mobile Number </a:t>
            </a:r>
          </a:p>
          <a:p>
            <a:pPr algn="ctr"/>
            <a:endParaRPr lang="en-IN" i="1" kern="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08455D-E48E-4649-A716-3FFD3A4E2E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3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6FDB-F598-442D-846D-CF5B25F7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449262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370E-9F04-4122-83ED-7A2B0783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5561012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3D963-6F55-4875-BAF1-559B4E777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2A3C-84D9-41B5-AFC8-B76CE29D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4C6-1837-453B-9DB6-1F05BA5A176C}" type="datetime1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4C762-BF09-4B7A-BA1B-66519ECC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E8068-3E59-4940-9611-75283ABE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05E776-D824-47FB-B364-63590DFAE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4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7150-005C-480A-908E-6AA7E8DB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8A1BD-5662-4F92-8B2A-8B0C27FF4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538796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1595B-FB37-421A-B8BE-188015F51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3C72D-FD70-470F-B85B-8290FF5B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EF3D-2E88-400E-9DA8-29056F70B3B4}" type="datetime1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2850-B884-47F4-8695-03CF0685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EC38-8E2D-4DD9-B0C5-2C0BE845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6868D2-B010-432A-9A2B-6F8143B0F5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8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202D8-3D13-4E5B-ACBC-7CFACF05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F8878-1C8D-4644-A9A8-E9AF15D8D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E4D81-2E4C-4AEC-B55D-AED9B37AE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2E8E5-8D2C-4EE2-AA42-CE80485A93EF}" type="datetime1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9FC7-1E83-4CBF-BFA4-422324ABE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IIITU-HP-India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780D-8861-4B66-8B5E-AAE1DCE5C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F0D93C1-DB03-4232-9B4C-44B16DA79603}"/>
              </a:ext>
            </a:extLst>
          </p:cNvPr>
          <p:cNvSpPr/>
          <p:nvPr userDrawn="1"/>
        </p:nvSpPr>
        <p:spPr>
          <a:xfrm>
            <a:off x="0" y="0"/>
            <a:ext cx="609600" cy="6858000"/>
          </a:xfrm>
          <a:custGeom>
            <a:avLst/>
            <a:gdLst/>
            <a:ahLst/>
            <a:cxnLst/>
            <a:rect l="l" t="t" r="r" b="b"/>
            <a:pathLst>
              <a:path w="5347970" h="6849109">
                <a:moveTo>
                  <a:pt x="5347402" y="0"/>
                </a:moveTo>
                <a:lnTo>
                  <a:pt x="0" y="0"/>
                </a:lnTo>
                <a:lnTo>
                  <a:pt x="0" y="6848854"/>
                </a:lnTo>
                <a:lnTo>
                  <a:pt x="2606294" y="6847575"/>
                </a:lnTo>
                <a:lnTo>
                  <a:pt x="5347402" y="0"/>
                </a:lnTo>
                <a:close/>
              </a:path>
            </a:pathLst>
          </a:custGeom>
          <a:solidFill>
            <a:srgbClr val="1F497D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CC9900">
                  <a:alpha val="69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91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ashikrahmanpritom/heart-attack-analysis-prediction-datase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AE1CA79-8071-4F45-B527-911C10C89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3337" y="4114819"/>
            <a:ext cx="8827273" cy="1428750"/>
          </a:xfrm>
        </p:spPr>
        <p:txBody>
          <a:bodyPr>
            <a:normAutofit fontScale="32500" lnSpcReduction="20000"/>
          </a:bodyPr>
          <a:lstStyle/>
          <a:p>
            <a:endParaRPr lang="en-IN" sz="2400" dirty="0">
              <a:effectLst/>
              <a:latin typeface="+mj-lt"/>
              <a:ea typeface="Calibri" panose="020F0502020204030204" pitchFamily="34" charset="0"/>
            </a:endParaRPr>
          </a:p>
          <a:p>
            <a:r>
              <a:rPr lang="en-IN" sz="8000" dirty="0">
                <a:effectLst/>
                <a:latin typeface="+mj-lt"/>
                <a:ea typeface="Calibri" panose="020F0502020204030204" pitchFamily="34" charset="0"/>
              </a:rPr>
              <a:t>PRACTICUM-IV</a:t>
            </a:r>
          </a:p>
          <a:p>
            <a:r>
              <a:rPr lang="en-IN" sz="8000" dirty="0">
                <a:effectLst/>
                <a:latin typeface="+mj-lt"/>
                <a:ea typeface="Calibri" panose="020F0502020204030204" pitchFamily="34" charset="0"/>
              </a:rPr>
              <a:t>“</a:t>
            </a:r>
            <a:r>
              <a:rPr lang="en-IN" sz="8000" dirty="0" err="1">
                <a:effectLst/>
                <a:latin typeface="+mj-lt"/>
                <a:ea typeface="Calibri" panose="020F0502020204030204" pitchFamily="34" charset="0"/>
              </a:rPr>
              <a:t>HeartGuard</a:t>
            </a:r>
            <a:r>
              <a:rPr lang="en-IN" sz="8000" dirty="0">
                <a:effectLst/>
                <a:latin typeface="+mj-lt"/>
                <a:ea typeface="Calibri" panose="020F0502020204030204" pitchFamily="34" charset="0"/>
              </a:rPr>
              <a:t>” </a:t>
            </a:r>
          </a:p>
          <a:p>
            <a:r>
              <a:rPr lang="en-IN" sz="8000" dirty="0">
                <a:effectLst/>
                <a:latin typeface="+mj-lt"/>
                <a:ea typeface="Calibri" panose="020F0502020204030204" pitchFamily="34" charset="0"/>
              </a:rPr>
              <a:t>Predictive Modelling for Cardiovascular Wellness</a:t>
            </a:r>
            <a:endParaRPr lang="en-IN" sz="8000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C9758F-519C-4CE2-B7B8-B716AAAB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0912"/>
            <a:ext cx="11087100" cy="957338"/>
          </a:xfrm>
        </p:spPr>
        <p:txBody>
          <a:bodyPr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Indian Institute of Information Technology Una</a:t>
            </a:r>
            <a:endParaRPr lang="en-IN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9922CA-484D-4EFD-B5A0-05963686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FC6F-1492-413B-AB89-9B39DCC3A925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1B6433-07C5-4ACE-A520-03603B0D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E6B45-C303-F0A2-CB61-A145DF83B22E}"/>
              </a:ext>
            </a:extLst>
          </p:cNvPr>
          <p:cNvSpPr txBox="1"/>
          <p:nvPr/>
        </p:nvSpPr>
        <p:spPr>
          <a:xfrm>
            <a:off x="4843462" y="5543569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:- Keshav Agarwal (22136)</a:t>
            </a:r>
          </a:p>
        </p:txBody>
      </p:sp>
    </p:spTree>
    <p:extLst>
      <p:ext uri="{BB962C8B-B14F-4D97-AF65-F5344CB8AC3E}">
        <p14:creationId xmlns:p14="http://schemas.microsoft.com/office/powerpoint/2010/main" val="278954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1A89-A64C-2D0C-11B1-B24A39E70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A052-A659-4E01-A800-AFA5AE8D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pc="-10" dirty="0"/>
              <a:t> 4. </a:t>
            </a:r>
            <a:r>
              <a:rPr kumimoji="0" lang="en-US" sz="4400" b="1" i="0" u="none" strike="noStrike" kern="1200" cap="none" spc="5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Innovation in the Project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1A8F0-E372-4B0E-521F-D8193DCE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1F95-4555-4D1D-906C-B2FC0CE6CEE8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1FC0-3134-23F5-E6C6-BFF64A03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10</a:t>
            </a:fld>
            <a:endParaRPr lang="en-IN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C8B0185-15E5-7AD2-4836-42CE6365672B}"/>
              </a:ext>
            </a:extLst>
          </p:cNvPr>
          <p:cNvSpPr txBox="1">
            <a:spLocks/>
          </p:cNvSpPr>
          <p:nvPr/>
        </p:nvSpPr>
        <p:spPr>
          <a:xfrm>
            <a:off x="2247900" y="1567004"/>
            <a:ext cx="8382000" cy="161294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health monitoring integration.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risk factor analysis.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learning for adaptive model updates.</a:t>
            </a:r>
          </a:p>
        </p:txBody>
      </p:sp>
    </p:spTree>
    <p:extLst>
      <p:ext uri="{BB962C8B-B14F-4D97-AF65-F5344CB8AC3E}">
        <p14:creationId xmlns:p14="http://schemas.microsoft.com/office/powerpoint/2010/main" val="240795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1337B-C85F-B0E5-BE53-971C91DA5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6EB8A-5361-0D90-5882-58DB162B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9E0B-874C-422F-800A-D5871AC3EC76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2A776-E1FB-117C-F7CB-71E90839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11</a:t>
            </a:fld>
            <a:endParaRPr lang="en-IN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440BF4F-380F-5701-142B-19137E677FBE}"/>
              </a:ext>
            </a:extLst>
          </p:cNvPr>
          <p:cNvSpPr txBox="1"/>
          <p:nvPr/>
        </p:nvSpPr>
        <p:spPr>
          <a:xfrm>
            <a:off x="3325461" y="2629998"/>
            <a:ext cx="7173810" cy="3178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400" b="1" spc="5" dirty="0">
                <a:solidFill>
                  <a:srgbClr val="3A3838"/>
                </a:solidFill>
                <a:cs typeface="Calibri"/>
              </a:rPr>
              <a:t>Currently available solutions</a:t>
            </a:r>
            <a:endParaRPr lang="en-US"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1D20DB06-12F0-E4DF-DFA3-86C8F3277EFE}"/>
              </a:ext>
            </a:extLst>
          </p:cNvPr>
          <p:cNvSpPr/>
          <p:nvPr/>
        </p:nvSpPr>
        <p:spPr>
          <a:xfrm>
            <a:off x="3319269" y="2438400"/>
            <a:ext cx="5853305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B16AE86D-B261-DC98-3A9F-2CE764142AB0}"/>
              </a:ext>
            </a:extLst>
          </p:cNvPr>
          <p:cNvSpPr txBox="1"/>
          <p:nvPr/>
        </p:nvSpPr>
        <p:spPr>
          <a:xfrm>
            <a:off x="2336292" y="2377440"/>
            <a:ext cx="822960" cy="582852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0" tIns="150495" rIns="0" bIns="0" rtlCol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lang="en-US" sz="2800" b="1" kern="0" spc="15" dirty="0">
                <a:solidFill>
                  <a:srgbClr val="FFFFFF"/>
                </a:solidFill>
                <a:cs typeface="Calibri"/>
              </a:rPr>
              <a:t>5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617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34D2C-788E-CD0B-08C5-D7FCAFDD9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6C2D-4AFD-25E0-A5BC-C2F5CAFC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pc="-10" dirty="0"/>
              <a:t> 5. </a:t>
            </a:r>
            <a:r>
              <a:rPr lang="en-US" sz="4400" b="1" spc="5" dirty="0">
                <a:solidFill>
                  <a:srgbClr val="3A3838"/>
                </a:solidFill>
                <a:cs typeface="Calibri"/>
              </a:rPr>
              <a:t>Currently available solutions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6E38-37B9-6C64-3CDF-598CEF66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1F95-4555-4D1D-906C-B2FC0CE6CEE8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47547-1C3A-3685-C1E0-2EC33362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12</a:t>
            </a:fld>
            <a:endParaRPr lang="en-IN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B4BFD41B-5B33-4862-5ACA-B58204387B49}"/>
              </a:ext>
            </a:extLst>
          </p:cNvPr>
          <p:cNvSpPr txBox="1">
            <a:spLocks/>
          </p:cNvSpPr>
          <p:nvPr/>
        </p:nvSpPr>
        <p:spPr>
          <a:xfrm>
            <a:off x="2247900" y="1567004"/>
            <a:ext cx="8382000" cy="18086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marR="12192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 models are used in emergency department of the hospitals.</a:t>
            </a:r>
          </a:p>
          <a:p>
            <a:pPr marL="342900" marR="12192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 models are used in early diagnosis and screening.</a:t>
            </a:r>
          </a:p>
          <a:p>
            <a:pPr marL="342900" marR="12192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 models are used in research purposes.</a:t>
            </a:r>
          </a:p>
        </p:txBody>
      </p:sp>
    </p:spTree>
    <p:extLst>
      <p:ext uri="{BB962C8B-B14F-4D97-AF65-F5344CB8AC3E}">
        <p14:creationId xmlns:p14="http://schemas.microsoft.com/office/powerpoint/2010/main" val="1400909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C7A8-D6C6-A7C0-8067-391E45E61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BA7BC-BBAC-44D8-9C5E-48F7DE13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9E0B-874C-422F-800A-D5871AC3EC76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ABEB4-3AB5-EDF9-A582-2FDBBEB7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13</a:t>
            </a:fld>
            <a:endParaRPr lang="en-IN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3BD0FB6B-1B9A-188C-2FB9-917682C063DF}"/>
              </a:ext>
            </a:extLst>
          </p:cNvPr>
          <p:cNvSpPr txBox="1"/>
          <p:nvPr/>
        </p:nvSpPr>
        <p:spPr>
          <a:xfrm>
            <a:off x="3325461" y="2629998"/>
            <a:ext cx="6530247" cy="6256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400" b="1" spc="5" dirty="0">
                <a:solidFill>
                  <a:srgbClr val="3A3838"/>
                </a:solidFill>
                <a:cs typeface="Calibri"/>
              </a:rPr>
              <a:t>Work Progress and Demonstration</a:t>
            </a:r>
            <a:endParaRPr lang="en-US" sz="2400" dirty="0">
              <a:solidFill>
                <a:prstClr val="black"/>
              </a:solidFill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20"/>
              </a:spcBef>
            </a:pPr>
            <a:endParaRPr lang="en-US"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62045F65-BDC5-3C4B-5A49-532A8DCE32B2}"/>
              </a:ext>
            </a:extLst>
          </p:cNvPr>
          <p:cNvSpPr/>
          <p:nvPr/>
        </p:nvSpPr>
        <p:spPr>
          <a:xfrm>
            <a:off x="3319270" y="2438400"/>
            <a:ext cx="1481329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C1FF62B-5FE7-5F97-154F-45727EED7B31}"/>
              </a:ext>
            </a:extLst>
          </p:cNvPr>
          <p:cNvSpPr txBox="1"/>
          <p:nvPr/>
        </p:nvSpPr>
        <p:spPr>
          <a:xfrm>
            <a:off x="2336292" y="2377440"/>
            <a:ext cx="822960" cy="582852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0" tIns="150495" rIns="0" bIns="0" rtlCol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lang="en-US" sz="2800" b="1" kern="0" spc="15" dirty="0">
                <a:solidFill>
                  <a:srgbClr val="FFFFFF"/>
                </a:solidFill>
                <a:cs typeface="Calibri"/>
              </a:rPr>
              <a:t>6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466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8E0E6-6027-9576-F8EA-322B5CCF4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AFC0-707A-26DE-B5A1-CA00F611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IN" spc="-10" dirty="0"/>
              <a:t> 6. </a:t>
            </a:r>
            <a:r>
              <a:rPr lang="en-US" sz="4400" b="1" spc="5" dirty="0">
                <a:solidFill>
                  <a:srgbClr val="3A3838"/>
                </a:solidFill>
                <a:cs typeface="Calibri"/>
              </a:rPr>
              <a:t>Work Progress &amp; Demonstration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C80A-27A7-8FA2-F60D-B80C06C8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1F95-4555-4D1D-906C-B2FC0CE6CEE8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86307-8AE9-B949-EE27-991F9C9C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14</a:t>
            </a:fld>
            <a:endParaRPr lang="en-IN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FE0E8A6-04D5-A726-21EE-F2C117F2040B}"/>
              </a:ext>
            </a:extLst>
          </p:cNvPr>
          <p:cNvSpPr txBox="1">
            <a:spLocks/>
          </p:cNvSpPr>
          <p:nvPr/>
        </p:nvSpPr>
        <p:spPr>
          <a:xfrm>
            <a:off x="2247900" y="1567004"/>
            <a:ext cx="8382000" cy="4412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14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</a:rPr>
              <a:t>Dataset Exploration.</a:t>
            </a: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457200" indent="457200" algn="just">
              <a:lnSpc>
                <a:spcPct val="114000"/>
              </a:lnSpc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Source of the Dataset :-</a:t>
            </a:r>
            <a:r>
              <a:rPr lang="en-US" sz="2400" dirty="0">
                <a:effectLst/>
                <a:latin typeface="Calibri" panose="020F0502020204030204" pitchFamily="34" charset="0"/>
              </a:rPr>
              <a:t> </a:t>
            </a:r>
          </a:p>
          <a:p>
            <a:pPr marL="1143000" algn="just">
              <a:lnSpc>
                <a:spcPct val="114000"/>
              </a:lnSpc>
              <a:spcAft>
                <a:spcPts val="0"/>
              </a:spcAft>
            </a:pP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https://www.kaggle.com/datasets/rashikrahmanpritom/heart-attack-analysis-prediction-dataset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&amp; learned python, libraries - NumPy,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atplotlib, Pandas, sci-kit.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Precision, Recall, F-1 score.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the Basics of 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77598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8E0E6-6027-9576-F8EA-322B5CCF4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AFC0-707A-26DE-B5A1-CA00F611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IN" spc="-10" dirty="0"/>
              <a:t> 6. </a:t>
            </a:r>
            <a:r>
              <a:rPr lang="en-US" sz="4400" b="1" spc="5" dirty="0">
                <a:solidFill>
                  <a:srgbClr val="3A3838"/>
                </a:solidFill>
                <a:cs typeface="Calibri"/>
              </a:rPr>
              <a:t>Work Progress &amp; Demonstration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C80A-27A7-8FA2-F60D-B80C06C8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1F95-4555-4D1D-906C-B2FC0CE6CEE8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86307-8AE9-B949-EE27-991F9C9C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15</a:t>
            </a:fld>
            <a:endParaRPr lang="en-IN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FE0E8A6-04D5-A726-21EE-F2C117F2040B}"/>
              </a:ext>
            </a:extLst>
          </p:cNvPr>
          <p:cNvSpPr txBox="1">
            <a:spLocks/>
          </p:cNvSpPr>
          <p:nvPr/>
        </p:nvSpPr>
        <p:spPr>
          <a:xfrm>
            <a:off x="2247900" y="1567004"/>
            <a:ext cx="8382000" cy="24549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14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</a:rPr>
              <a:t>Training and Testing of the Model.</a:t>
            </a: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342900" lvl="0" indent="-342900">
              <a:lnSpc>
                <a:spcPct val="114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</a:rPr>
              <a:t>Selection of Model for Project.</a:t>
            </a: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Exploring Neural Networks for better accuracy and implementation.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782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CA2F5-AADF-FD70-400F-4891A3A42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912D-A964-5A7E-480D-8B379AED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IN" spc="-10" dirty="0"/>
              <a:t> 6. </a:t>
            </a:r>
            <a:r>
              <a:rPr lang="en-US" sz="4400" b="1" spc="5" dirty="0">
                <a:solidFill>
                  <a:srgbClr val="3A3838"/>
                </a:solidFill>
                <a:cs typeface="Calibri"/>
              </a:rPr>
              <a:t>Work Progress &amp; Demonstration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581FB-4A35-2034-6B60-9ECE90768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1F95-4555-4D1D-906C-B2FC0CE6CEE8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1E18A-A0BD-C145-7597-F3F94B12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16</a:t>
            </a:fld>
            <a:endParaRPr lang="en-IN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B61E1F8C-5A03-4410-ECBE-05E71F78D323}"/>
              </a:ext>
            </a:extLst>
          </p:cNvPr>
          <p:cNvSpPr txBox="1">
            <a:spLocks/>
          </p:cNvSpPr>
          <p:nvPr/>
        </p:nvSpPr>
        <p:spPr>
          <a:xfrm>
            <a:off x="2247900" y="1363915"/>
            <a:ext cx="8382000" cy="4449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used to determine the Heart disease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-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in years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(1=Male/ 0=Female)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 chest pain (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= typical angina; 2 = atypical angina; 3 = non-anginal pain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trestbps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(resting blood pressure)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(serum cholesterol in mg/dl)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 = true; 0 = false)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fbs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fasting blood sugar &gt; 120 mg/dl)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restecg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(resting electrocardiographic results)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thalach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maximum heart rate achieved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exang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exercise-induced angina (True/ False)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oldpeak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 depression induced by exercise relative to rest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slope: the slope of the peak exercise ST segment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ca: number of major vessels (0-3) colored by fluoroscopy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1 = normal; 2 = fixed defect; 3 = reversable defect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510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CA2F5-AADF-FD70-400F-4891A3A42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912D-A964-5A7E-480D-8B379AED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IN" spc="-10" dirty="0"/>
              <a:t> 6. </a:t>
            </a:r>
            <a:r>
              <a:rPr lang="en-US" sz="4400" b="1" spc="5" dirty="0">
                <a:solidFill>
                  <a:srgbClr val="3A3838"/>
                </a:solidFill>
                <a:cs typeface="Calibri"/>
              </a:rPr>
              <a:t>Work Progress &amp; Demonstration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581FB-4A35-2034-6B60-9ECE90768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1F95-4555-4D1D-906C-B2FC0CE6CEE8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1E18A-A0BD-C145-7597-F3F94B12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17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C2BEE9-5E9C-768D-1286-78C3AD97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487" y="1240090"/>
            <a:ext cx="7927025" cy="40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99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3437D-562B-4C97-9C04-B2DF6430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B62A-CE97-4D5E-837A-3463FF04693F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5EE90-8305-43F5-9884-674982BA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18</a:t>
            </a:fld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37F2113-F93B-4024-88A4-0A7FA843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0" y="2074783"/>
            <a:ext cx="6487736" cy="1354217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  <a:br>
              <a:rPr lang="en-US" dirty="0"/>
            </a:br>
            <a:r>
              <a:rPr lang="en-US" dirty="0"/>
              <a:t>Questions and Answers</a:t>
            </a:r>
            <a:endParaRPr lang="en-IN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0142E825-40EA-4A9B-9C0F-6BC97631617D}"/>
              </a:ext>
            </a:extLst>
          </p:cNvPr>
          <p:cNvSpPr txBox="1">
            <a:spLocks/>
          </p:cNvSpPr>
          <p:nvPr/>
        </p:nvSpPr>
        <p:spPr>
          <a:xfrm>
            <a:off x="2885898" y="5072896"/>
            <a:ext cx="60198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A3838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IN" sz="2400" kern="0" dirty="0">
                <a:solidFill>
                  <a:schemeClr val="tx1"/>
                </a:solidFill>
              </a:rPr>
              <a:t>Contact Details :- </a:t>
            </a:r>
          </a:p>
          <a:p>
            <a:pPr algn="ctr"/>
            <a:r>
              <a:rPr lang="en-US" sz="2000" dirty="0"/>
              <a:t>Keshav Agarwal (22136) ,7017540010</a:t>
            </a:r>
            <a:r>
              <a:rPr lang="en-IN" sz="4800" kern="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17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484B-0829-4943-AB10-04D2CE62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728DF-EDF3-46EC-8C73-4F7AF757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2439-2DCE-4F55-A5A2-5DEE4582FF63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B4E52-46DE-484D-B2B8-5B7BD4CF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2</a:t>
            </a:fld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2E6899-A534-4240-B2E6-979458D88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14952"/>
              </p:ext>
            </p:extLst>
          </p:nvPr>
        </p:nvGraphicFramePr>
        <p:xfrm>
          <a:off x="1908174" y="1736194"/>
          <a:ext cx="7426326" cy="3310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163">
                  <a:extLst>
                    <a:ext uri="{9D8B030D-6E8A-4147-A177-3AD203B41FA5}">
                      <a16:colId xmlns:a16="http://schemas.microsoft.com/office/drawing/2014/main" val="843528680"/>
                    </a:ext>
                  </a:extLst>
                </a:gridCol>
                <a:gridCol w="3713163">
                  <a:extLst>
                    <a:ext uri="{9D8B030D-6E8A-4147-A177-3AD203B41FA5}">
                      <a16:colId xmlns:a16="http://schemas.microsoft.com/office/drawing/2014/main" val="2337724837"/>
                    </a:ext>
                  </a:extLst>
                </a:gridCol>
              </a:tblGrid>
              <a:tr h="13689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618586"/>
                  </a:ext>
                </a:extLst>
              </a:tr>
              <a:tr h="194177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1205909"/>
                  </a:ext>
                </a:extLst>
              </a:tr>
            </a:tbl>
          </a:graphicData>
        </a:graphic>
      </p:graphicFrame>
      <p:sp>
        <p:nvSpPr>
          <p:cNvPr id="21" name="object 6">
            <a:extLst>
              <a:ext uri="{FF2B5EF4-FFF2-40B4-BE49-F238E27FC236}">
                <a16:creationId xmlns:a16="http://schemas.microsoft.com/office/drawing/2014/main" id="{CCEBFCE6-4929-491F-A365-F9E4D04A3AED}"/>
              </a:ext>
            </a:extLst>
          </p:cNvPr>
          <p:cNvSpPr txBox="1"/>
          <p:nvPr/>
        </p:nvSpPr>
        <p:spPr>
          <a:xfrm>
            <a:off x="3011487" y="2022049"/>
            <a:ext cx="2541906" cy="3103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Introduction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2514CD1F-DBF7-4994-9D70-C25A6FFFC2C8}"/>
              </a:ext>
            </a:extLst>
          </p:cNvPr>
          <p:cNvSpPr/>
          <p:nvPr/>
        </p:nvSpPr>
        <p:spPr>
          <a:xfrm>
            <a:off x="3011487" y="2029668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7A525DEA-62DF-471D-9E7A-291F2F5155E2}"/>
              </a:ext>
            </a:extLst>
          </p:cNvPr>
          <p:cNvSpPr txBox="1"/>
          <p:nvPr/>
        </p:nvSpPr>
        <p:spPr>
          <a:xfrm>
            <a:off x="6745287" y="2022049"/>
            <a:ext cx="2609850" cy="3103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14"/>
              </a:spcBef>
            </a:pPr>
            <a:r>
              <a:rPr lang="en-US" sz="2000" b="1" spc="-5" dirty="0">
                <a:solidFill>
                  <a:srgbClr val="3A3838"/>
                </a:solidFill>
                <a:cs typeface="Calibri"/>
              </a:rPr>
              <a:t>Motivation</a:t>
            </a:r>
            <a:endParaRPr lang="en-US" sz="2000" dirty="0">
              <a:cs typeface="Calibri"/>
            </a:endParaRP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EBBEEC7F-D4AC-416C-A29B-70CC638A808E}"/>
              </a:ext>
            </a:extLst>
          </p:cNvPr>
          <p:cNvSpPr/>
          <p:nvPr/>
        </p:nvSpPr>
        <p:spPr>
          <a:xfrm>
            <a:off x="6745287" y="2029668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E70B067B-456B-41C1-A882-3BFF4255BA17}"/>
              </a:ext>
            </a:extLst>
          </p:cNvPr>
          <p:cNvSpPr txBox="1"/>
          <p:nvPr/>
        </p:nvSpPr>
        <p:spPr>
          <a:xfrm>
            <a:off x="3040062" y="3250774"/>
            <a:ext cx="2541906" cy="3103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Project Objectives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BF43F89C-D0B2-47AE-89F0-DB7C6E5C8617}"/>
              </a:ext>
            </a:extLst>
          </p:cNvPr>
          <p:cNvSpPr/>
          <p:nvPr/>
        </p:nvSpPr>
        <p:spPr>
          <a:xfrm>
            <a:off x="3040062" y="3258393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225A7EBA-711C-4ACD-BEF6-C158E08537D6}"/>
              </a:ext>
            </a:extLst>
          </p:cNvPr>
          <p:cNvSpPr txBox="1"/>
          <p:nvPr/>
        </p:nvSpPr>
        <p:spPr>
          <a:xfrm>
            <a:off x="2048351" y="2022048"/>
            <a:ext cx="648000" cy="64800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01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6A7F7534-632E-4034-AC06-9C809D95605B}"/>
              </a:ext>
            </a:extLst>
          </p:cNvPr>
          <p:cNvSpPr txBox="1"/>
          <p:nvPr/>
        </p:nvSpPr>
        <p:spPr>
          <a:xfrm>
            <a:off x="5804871" y="1979343"/>
            <a:ext cx="648000" cy="576293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2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6F820F74-9346-4A48-9561-818A722DCF3C}"/>
              </a:ext>
            </a:extLst>
          </p:cNvPr>
          <p:cNvSpPr txBox="1"/>
          <p:nvPr/>
        </p:nvSpPr>
        <p:spPr>
          <a:xfrm>
            <a:off x="2048351" y="3208068"/>
            <a:ext cx="648000" cy="576293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3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7BE0C01B-4F82-429C-9881-C92AFF289CE2}"/>
              </a:ext>
            </a:extLst>
          </p:cNvPr>
          <p:cNvSpPr txBox="1"/>
          <p:nvPr/>
        </p:nvSpPr>
        <p:spPr>
          <a:xfrm>
            <a:off x="5804871" y="3208068"/>
            <a:ext cx="648000" cy="576293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4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36" name="object 6">
            <a:extLst>
              <a:ext uri="{FF2B5EF4-FFF2-40B4-BE49-F238E27FC236}">
                <a16:creationId xmlns:a16="http://schemas.microsoft.com/office/drawing/2014/main" id="{E5D9E8B6-03C8-41B9-9F3D-43CC84269F38}"/>
              </a:ext>
            </a:extLst>
          </p:cNvPr>
          <p:cNvSpPr txBox="1"/>
          <p:nvPr/>
        </p:nvSpPr>
        <p:spPr>
          <a:xfrm>
            <a:off x="6745287" y="3342627"/>
            <a:ext cx="3875088" cy="3103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Innovation in the Project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4A934724-4254-4BD6-B1D7-0E70265B2312}"/>
              </a:ext>
            </a:extLst>
          </p:cNvPr>
          <p:cNvSpPr/>
          <p:nvPr/>
        </p:nvSpPr>
        <p:spPr>
          <a:xfrm>
            <a:off x="6745287" y="3250774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7BE0C01B-4F82-429C-9881-C92AFF289CE2}"/>
              </a:ext>
            </a:extLst>
          </p:cNvPr>
          <p:cNvSpPr txBox="1"/>
          <p:nvPr/>
        </p:nvSpPr>
        <p:spPr>
          <a:xfrm>
            <a:off x="2048351" y="4517490"/>
            <a:ext cx="648000" cy="576293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lang="en-US" sz="2800" b="1" kern="0" spc="15" dirty="0">
                <a:solidFill>
                  <a:srgbClr val="FFFFFF"/>
                </a:solidFill>
                <a:cs typeface="Calibri"/>
              </a:rPr>
              <a:t>5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E5D9E8B6-03C8-41B9-9F3D-43CC84269F38}"/>
              </a:ext>
            </a:extLst>
          </p:cNvPr>
          <p:cNvSpPr txBox="1"/>
          <p:nvPr/>
        </p:nvSpPr>
        <p:spPr>
          <a:xfrm>
            <a:off x="2870199" y="4531207"/>
            <a:ext cx="3875088" cy="9258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Literature Review/</a:t>
            </a:r>
          </a:p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Currently available </a:t>
            </a:r>
          </a:p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solutions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7BE0C01B-4F82-429C-9881-C92AFF289CE2}"/>
              </a:ext>
            </a:extLst>
          </p:cNvPr>
          <p:cNvSpPr txBox="1"/>
          <p:nvPr/>
        </p:nvSpPr>
        <p:spPr>
          <a:xfrm>
            <a:off x="5809909" y="4573032"/>
            <a:ext cx="648000" cy="576293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lang="en-US" sz="2800" b="1" kern="0" spc="15" dirty="0">
                <a:solidFill>
                  <a:srgbClr val="FFFFFF"/>
                </a:solidFill>
                <a:cs typeface="Calibri"/>
              </a:rPr>
              <a:t>5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E5D9E8B6-03C8-41B9-9F3D-43CC84269F38}"/>
              </a:ext>
            </a:extLst>
          </p:cNvPr>
          <p:cNvSpPr txBox="1"/>
          <p:nvPr/>
        </p:nvSpPr>
        <p:spPr>
          <a:xfrm>
            <a:off x="6745287" y="4704967"/>
            <a:ext cx="3875088" cy="3103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Work Progress and Demonstration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4A934724-4254-4BD6-B1D7-0E70265B2312}"/>
              </a:ext>
            </a:extLst>
          </p:cNvPr>
          <p:cNvSpPr/>
          <p:nvPr/>
        </p:nvSpPr>
        <p:spPr>
          <a:xfrm>
            <a:off x="6742239" y="4628470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BF43F89C-D0B2-47AE-89F0-DB7C6E5C8617}"/>
              </a:ext>
            </a:extLst>
          </p:cNvPr>
          <p:cNvSpPr/>
          <p:nvPr/>
        </p:nvSpPr>
        <p:spPr>
          <a:xfrm>
            <a:off x="3040062" y="4517490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64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EF75-E32E-452C-B258-EF993B12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868A-9E9A-4C83-A624-39F7FBE5BD66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E4C35-5BFD-4772-8B03-6F9490D5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3</a:t>
            </a:fld>
            <a:endParaRPr lang="en-IN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68F4A728-C714-4E80-9805-40FFBC03D5E0}"/>
              </a:ext>
            </a:extLst>
          </p:cNvPr>
          <p:cNvSpPr txBox="1"/>
          <p:nvPr/>
        </p:nvSpPr>
        <p:spPr>
          <a:xfrm>
            <a:off x="3325461" y="2629998"/>
            <a:ext cx="4724401" cy="3178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400" b="1" spc="5" dirty="0">
                <a:solidFill>
                  <a:srgbClr val="3A3838"/>
                </a:solidFill>
                <a:cs typeface="Calibri"/>
              </a:rPr>
              <a:t>Introduction</a:t>
            </a:r>
            <a:endParaRPr lang="en-US"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54286EDF-5129-4592-8FA9-5E79F979ACC1}"/>
              </a:ext>
            </a:extLst>
          </p:cNvPr>
          <p:cNvSpPr txBox="1"/>
          <p:nvPr/>
        </p:nvSpPr>
        <p:spPr>
          <a:xfrm>
            <a:off x="2336292" y="2377440"/>
            <a:ext cx="625983" cy="582852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0" tIns="150495" rIns="0" bIns="0" rtlCol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01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1A7E6814-3BC0-4F3E-BCD4-B29884AA16C4}"/>
              </a:ext>
            </a:extLst>
          </p:cNvPr>
          <p:cNvSpPr/>
          <p:nvPr/>
        </p:nvSpPr>
        <p:spPr>
          <a:xfrm>
            <a:off x="3319270" y="2438400"/>
            <a:ext cx="1481329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1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30CF-B96E-49A5-8B23-33E7F620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0" dirty="0"/>
              <a:t> 1. INTRODUCTION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A047F-3BAA-49F6-8510-630CAA2B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1F95-4555-4D1D-906C-B2FC0CE6CEE8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E80C-932E-4AFF-ABF4-D2DE51C7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4</a:t>
            </a:fld>
            <a:endParaRPr lang="en-IN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5CF960C-E380-4E2A-961B-E1B5F74E8ACA}"/>
              </a:ext>
            </a:extLst>
          </p:cNvPr>
          <p:cNvSpPr txBox="1">
            <a:spLocks/>
          </p:cNvSpPr>
          <p:nvPr/>
        </p:nvSpPr>
        <p:spPr>
          <a:xfrm>
            <a:off x="2247900" y="1567004"/>
            <a:ext cx="8382000" cy="31936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marR="12192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have shown promise in predicting heart disease, offering a proactive approach to healthcare.</a:t>
            </a:r>
          </a:p>
          <a:p>
            <a:pPr marL="342900" marR="12192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heart disease prediction model is a sophisticated application of machine learning algorithms and data analytics designed to assess and predict the likelihood of an individual developing cardiovascular issues.</a:t>
            </a:r>
          </a:p>
          <a:p>
            <a:pPr marL="342900" marR="12192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learning:- It teaches computers to make decisions from data by learning patterns, without explicit </a:t>
            </a:r>
            <a:r>
              <a:rPr lang="en-US" sz="2000" kern="0" spc="-5">
                <a:latin typeface="Times New Roman" panose="02020603050405020304" pitchFamily="18" charset="0"/>
                <a:cs typeface="Times New Roman" panose="02020603050405020304" pitchFamily="18" charset="0"/>
              </a:rPr>
              <a:t>programming.</a:t>
            </a:r>
            <a:endParaRPr lang="en-US" sz="2000" kern="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0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EE65D-63F9-4184-B551-9B0B81E8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B282-8CF4-4EF2-8C35-032DBF4C61EE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61A1-0B05-4BA1-A71B-5FC923CD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5</a:t>
            </a:fld>
            <a:endParaRPr lang="en-IN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3C968F25-7DB7-48EC-97FB-85853FE2E0F4}"/>
              </a:ext>
            </a:extLst>
          </p:cNvPr>
          <p:cNvSpPr txBox="1"/>
          <p:nvPr/>
        </p:nvSpPr>
        <p:spPr>
          <a:xfrm>
            <a:off x="3325461" y="2629998"/>
            <a:ext cx="3684939" cy="3178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14"/>
              </a:spcBef>
            </a:pPr>
            <a:r>
              <a:rPr lang="en-US" sz="2400" b="1" spc="-5" dirty="0">
                <a:solidFill>
                  <a:srgbClr val="3A3838"/>
                </a:solidFill>
                <a:cs typeface="Calibri"/>
              </a:rPr>
              <a:t>MOTIVATION</a:t>
            </a:r>
            <a:endParaRPr lang="en-US"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4DE17604-03A6-4EAC-AD14-ADB937ACDA8C}"/>
              </a:ext>
            </a:extLst>
          </p:cNvPr>
          <p:cNvSpPr/>
          <p:nvPr/>
        </p:nvSpPr>
        <p:spPr>
          <a:xfrm>
            <a:off x="3319270" y="2438400"/>
            <a:ext cx="1481329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2F7C602-4963-4FC0-A5D4-6244006A2CDE}"/>
              </a:ext>
            </a:extLst>
          </p:cNvPr>
          <p:cNvSpPr txBox="1"/>
          <p:nvPr/>
        </p:nvSpPr>
        <p:spPr>
          <a:xfrm>
            <a:off x="2336292" y="2377440"/>
            <a:ext cx="822960" cy="582852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0" tIns="150495" rIns="0" bIns="0" rtlCol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2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746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B915-6A5E-4215-9313-3080308D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42925" indent="-542925"/>
            <a:r>
              <a:rPr lang="en-IN" spc="-10" dirty="0"/>
              <a:t> 2. </a:t>
            </a:r>
            <a:r>
              <a:rPr lang="en-US" sz="4400" b="1" spc="-5" dirty="0">
                <a:solidFill>
                  <a:srgbClr val="3A3838"/>
                </a:solidFill>
                <a:cs typeface="Calibri"/>
              </a:rPr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6854-61B3-47BC-B1D4-08BB04AB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350" y="1688166"/>
            <a:ext cx="8860536" cy="3042985"/>
          </a:xfrm>
        </p:spPr>
        <p:txBody>
          <a:bodyPr>
            <a:normAutofit fontScale="92500" lnSpcReduction="20000"/>
          </a:bodyPr>
          <a:lstStyle/>
          <a:p>
            <a:pPr marL="342900" marR="12192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is a prevalent and life-threatening health condition that requires early detection for effective treatment.</a:t>
            </a:r>
          </a:p>
          <a:p>
            <a:pPr marL="342900" marR="12192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C42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 diseases (CVDs) are the leading cause of death globally, taking an estimated 17.9 million lives each year.</a:t>
            </a: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12192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C42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than 4 out of 5 CVD deaths are due to heart attacks &amp; strokes, &amp; 1/3rd of these deaths occur prematurely in people under 70 years of age.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765B4-BF4B-4C16-A021-5F1596F4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6B94-1606-40A1-866A-316F44A8500D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B96F8-4014-4B1B-A1DC-AD4BDAC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84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EE65D-63F9-4184-B551-9B0B81E8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BFC7-9247-4B33-A9AA-BF2E878FA471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61A1-0B05-4BA1-A71B-5FC923CD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7</a:t>
            </a:fld>
            <a:endParaRPr lang="en-IN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3C968F25-7DB7-48EC-97FB-85853FE2E0F4}"/>
              </a:ext>
            </a:extLst>
          </p:cNvPr>
          <p:cNvSpPr txBox="1"/>
          <p:nvPr/>
        </p:nvSpPr>
        <p:spPr>
          <a:xfrm>
            <a:off x="3325461" y="2629998"/>
            <a:ext cx="3684939" cy="3178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400" b="1" spc="5" dirty="0">
                <a:solidFill>
                  <a:srgbClr val="3A3838"/>
                </a:solidFill>
                <a:cs typeface="Calibri"/>
              </a:rPr>
              <a:t>Project Objectives</a:t>
            </a:r>
            <a:endParaRPr lang="en-US"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4DE17604-03A6-4EAC-AD14-ADB937ACDA8C}"/>
              </a:ext>
            </a:extLst>
          </p:cNvPr>
          <p:cNvSpPr/>
          <p:nvPr/>
        </p:nvSpPr>
        <p:spPr>
          <a:xfrm>
            <a:off x="3319270" y="2438400"/>
            <a:ext cx="1481329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2F7C602-4963-4FC0-A5D4-6244006A2CDE}"/>
              </a:ext>
            </a:extLst>
          </p:cNvPr>
          <p:cNvSpPr txBox="1"/>
          <p:nvPr/>
        </p:nvSpPr>
        <p:spPr>
          <a:xfrm>
            <a:off x="2336292" y="2377440"/>
            <a:ext cx="822960" cy="582852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0" tIns="150495" rIns="0" bIns="0" rtlCol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lang="en-US" sz="2800" b="1" kern="0" spc="15" dirty="0">
                <a:solidFill>
                  <a:srgbClr val="FFFFFF"/>
                </a:solidFill>
                <a:cs typeface="Calibri"/>
              </a:rPr>
              <a:t>3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87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5F2827-A901-428B-8B0F-BC18231F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sz="4400" b="1" spc="5" dirty="0">
                <a:solidFill>
                  <a:srgbClr val="3A3838"/>
                </a:solidFill>
                <a:cs typeface="Calibri"/>
              </a:rPr>
              <a:t>Project Objectives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A6C899-F176-4232-8488-45B3C1906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350" y="1684463"/>
            <a:ext cx="8997867" cy="4351338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collect a comprehensive dataset containing relevant health features.</a:t>
            </a: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collect information regarding various features related to heart.</a:t>
            </a:r>
            <a:endParaRPr lang="en-US" sz="24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explore and analyse the dataset to understand the relationships between features and the target variable (heart disease).</a:t>
            </a:r>
            <a:endParaRPr lang="en-US" sz="24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design and implement a machine learning model for heart disease prediction.</a:t>
            </a:r>
            <a:endParaRPr lang="en-US" sz="24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2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evaluate the model's performance using appropriate metrics.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IN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F8949-A588-474A-80CE-5ED98AF3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F508-6EF3-4511-938E-FABBA7B91B70}" type="datetime1">
              <a:rPr lang="en-IN" smtClean="0"/>
              <a:t>06-04-2024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7678C-FD48-44E0-B6DD-60354652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47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EE65D-63F9-4184-B551-9B0B81E8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9E0B-874C-422F-800A-D5871AC3EC76}" type="datetime1">
              <a:rPr lang="en-IN" smtClean="0"/>
              <a:t>06-04-2024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61A1-0B05-4BA1-A71B-5FC923CD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9</a:t>
            </a:fld>
            <a:endParaRPr lang="en-IN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3C968F25-7DB7-48EC-97FB-85853FE2E0F4}"/>
              </a:ext>
            </a:extLst>
          </p:cNvPr>
          <p:cNvSpPr txBox="1"/>
          <p:nvPr/>
        </p:nvSpPr>
        <p:spPr>
          <a:xfrm>
            <a:off x="3325461" y="2629998"/>
            <a:ext cx="3684939" cy="3178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28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Innovation in the Project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4DE17604-03A6-4EAC-AD14-ADB937ACDA8C}"/>
              </a:ext>
            </a:extLst>
          </p:cNvPr>
          <p:cNvSpPr/>
          <p:nvPr/>
        </p:nvSpPr>
        <p:spPr>
          <a:xfrm>
            <a:off x="3319270" y="2438400"/>
            <a:ext cx="1481329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2F7C602-4963-4FC0-A5D4-6244006A2CDE}"/>
              </a:ext>
            </a:extLst>
          </p:cNvPr>
          <p:cNvSpPr txBox="1"/>
          <p:nvPr/>
        </p:nvSpPr>
        <p:spPr>
          <a:xfrm>
            <a:off x="2336292" y="2377440"/>
            <a:ext cx="730999" cy="582852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0" tIns="150495" rIns="0" bIns="0" rtlCol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4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6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656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Times New Roman</vt:lpstr>
      <vt:lpstr>Office Theme</vt:lpstr>
      <vt:lpstr>Indian Institute of Information Technology Una</vt:lpstr>
      <vt:lpstr>Outline </vt:lpstr>
      <vt:lpstr>PowerPoint Presentation</vt:lpstr>
      <vt:lpstr> 1. INTRODUCTION</vt:lpstr>
      <vt:lpstr>PowerPoint Presentation</vt:lpstr>
      <vt:lpstr> 2. MOTIVATION</vt:lpstr>
      <vt:lpstr>PowerPoint Presentation</vt:lpstr>
      <vt:lpstr>3. Project Objectives</vt:lpstr>
      <vt:lpstr>PowerPoint Presentation</vt:lpstr>
      <vt:lpstr> 4. Innovation in the Project</vt:lpstr>
      <vt:lpstr>PowerPoint Presentation</vt:lpstr>
      <vt:lpstr> 5. Currently available solutions</vt:lpstr>
      <vt:lpstr>PowerPoint Presentation</vt:lpstr>
      <vt:lpstr> 6. Work Progress &amp; Demonstration</vt:lpstr>
      <vt:lpstr> 6. Work Progress &amp; Demonstration</vt:lpstr>
      <vt:lpstr> 6. Work Progress &amp; Demonstration</vt:lpstr>
      <vt:lpstr> 6. Work Progress &amp; Demonstration</vt:lpstr>
      <vt:lpstr>Thanks! 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Vikram Kumar</dc:creator>
  <cp:lastModifiedBy>Keshav Agarwal</cp:lastModifiedBy>
  <cp:revision>51</cp:revision>
  <dcterms:created xsi:type="dcterms:W3CDTF">2023-09-21T13:01:37Z</dcterms:created>
  <dcterms:modified xsi:type="dcterms:W3CDTF">2024-04-06T01:51:24Z</dcterms:modified>
</cp:coreProperties>
</file>