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 </a:t>
            </a:r>
            <a:r>
              <a:rPr sz="2400" lang="en-US"/>
              <a:t>A</a:t>
            </a:r>
            <a:r>
              <a:rPr sz="2400" lang="en-US"/>
              <a:t>G</a:t>
            </a:r>
            <a:r>
              <a:rPr sz="2400" lang="en-US"/>
              <a:t>A</a:t>
            </a:r>
            <a:r>
              <a:rPr sz="2400" lang="en-US"/>
              <a:t>S</a:t>
            </a:r>
            <a:r>
              <a:rPr sz="2400" lang="en-US"/>
              <a:t>T</a:t>
            </a:r>
            <a:r>
              <a:rPr sz="2400" lang="en-US"/>
              <a:t>HIYA</a:t>
            </a:r>
            <a:r>
              <a:rPr sz="2400" lang="en-US"/>
              <a:t>. </a:t>
            </a:r>
            <a:r>
              <a:rPr sz="2400" lang="en-US"/>
              <a:t>L</a:t>
            </a:r>
            <a:endParaRPr dirty="0" sz="2400" lang="en-US"/>
          </a:p>
          <a:p>
            <a:r>
              <a:rPr dirty="0" sz="2400" lang="en-US"/>
              <a:t>REGISTER NO:</a:t>
            </a:r>
            <a:r>
              <a:rPr dirty="0" sz="2400" lang="en-US"/>
              <a:t> </a:t>
            </a:r>
            <a:r>
              <a:rPr dirty="0" sz="2400" lang="en-US"/>
              <a:t>2</a:t>
            </a:r>
            <a:r>
              <a:rPr dirty="0" sz="2400" lang="en-US"/>
              <a:t>2</a:t>
            </a:r>
            <a:r>
              <a:rPr dirty="0" sz="2400" lang="en-US"/>
              <a:t>1</a:t>
            </a:r>
            <a:r>
              <a:rPr dirty="0" sz="2400" lang="en-US"/>
              <a:t>3</a:t>
            </a:r>
            <a:r>
              <a:rPr dirty="0" sz="2400" lang="en-US"/>
              <a:t>3</a:t>
            </a:r>
            <a:r>
              <a:rPr dirty="0" sz="2400" lang="en-US"/>
              <a:t>9</a:t>
            </a:r>
            <a:r>
              <a:rPr dirty="0" sz="2400" lang="en-US"/>
              <a:t>1</a:t>
            </a:r>
            <a:r>
              <a:rPr dirty="0" sz="2400" lang="en-US"/>
              <a:t>0</a:t>
            </a:r>
            <a:r>
              <a:rPr dirty="0" sz="2400" lang="en-US"/>
              <a:t>3</a:t>
            </a:r>
            <a:r>
              <a:rPr dirty="0" sz="2400" lang="en-US"/>
              <a:t>6</a:t>
            </a:r>
            <a:r>
              <a:rPr dirty="0" sz="2400" lang="en-US"/>
              <a:t>2</a:t>
            </a:r>
            <a:r>
              <a:rPr dirty="0" sz="2400" lang="en-US"/>
              <a:t>0</a:t>
            </a:r>
            <a:r>
              <a:rPr dirty="0" sz="2400" lang="en-US"/>
              <a:t>3</a:t>
            </a:r>
            <a:endParaRPr altLang="en-US" lang="zh-CN"/>
          </a:p>
          <a:p>
            <a:r>
              <a:rPr dirty="0" sz="2400" lang="en-US"/>
              <a:t>DEPARTMENT</a:t>
            </a:r>
            <a:r>
              <a:rPr dirty="0" sz="2400" lang="en-US"/>
              <a: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a:t>
            </a:r>
            <a:r>
              <a:rPr dirty="0" sz="2400" lang="en-US"/>
              <a:t>E</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G</a:t>
            </a:r>
            <a:r>
              <a:rPr dirty="0" sz="2400" lang="en-US"/>
              <a:t>E</a:t>
            </a:r>
            <a:r>
              <a:rPr dirty="0" sz="2400" lang="en-US"/>
              <a:t>N</a:t>
            </a:r>
            <a:r>
              <a:rPr dirty="0" sz="2400" lang="en-US"/>
              <a:t>ERAL</a:t>
            </a:r>
            <a:r>
              <a:rPr dirty="0" sz="2400" lang="en-US"/>
              <a:t>)</a:t>
            </a:r>
            <a:endParaRPr altLang="en-US" lang="zh-CN"/>
          </a:p>
          <a:p>
            <a:r>
              <a:rPr dirty="0" sz="2400" lang="en-US"/>
              <a:t>COLLEGE</a:t>
            </a:r>
            <a:r>
              <a:rPr dirty="0" sz="2400" lang="en-US"/>
              <a:t>:</a:t>
            </a:r>
            <a:r>
              <a:rPr dirty="0" sz="2400" lang="en-US"/>
              <a:t> </a:t>
            </a:r>
            <a:r>
              <a:rPr dirty="0" sz="2400" lang="en-US"/>
              <a:t>Q</a:t>
            </a:r>
            <a:r>
              <a:rPr dirty="0" sz="2400" lang="en-US"/>
              <a:t>U</a:t>
            </a:r>
            <a:r>
              <a:rPr dirty="0" sz="2400" lang="en-US"/>
              <a:t>E</a:t>
            </a:r>
            <a:r>
              <a:rPr dirty="0" sz="2400" lang="en-US"/>
              <a:t>E</a:t>
            </a:r>
            <a:r>
              <a:rPr dirty="0" sz="2400" lang="en-US"/>
              <a:t>N</a:t>
            </a:r>
            <a:r>
              <a:rPr dirty="0" sz="2400" lang="en-US"/>
              <a:t> </a:t>
            </a:r>
            <a:r>
              <a:rPr dirty="0" sz="2400" lang="en-US"/>
              <a:t>MARY'S</a:t>
            </a:r>
            <a:r>
              <a:rPr dirty="0" sz="2400" lang="en-US"/>
              <a:t> </a:t>
            </a:r>
            <a:r>
              <a:rPr dirty="0" sz="2400" lang="en-US"/>
              <a:t>COLLEGE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1073726" y="1396169"/>
            <a:ext cx="4572000" cy="22303740"/>
          </a:xfrm>
          <a:prstGeom prst="rect"/>
        </p:spPr>
        <p:txBody>
          <a:bodyPr rtlCol="0" wrap="square">
            <a:spAutoFit/>
          </a:bodyPr>
          <a:p>
            <a:r>
              <a:rPr sz="2800" lang="en-IN">
                <a:solidFill>
                  <a:srgbClr val="000000"/>
                </a:solidFill>
              </a:rPr>
              <a:t>Modelling for the Problem:
In this scenario, the goal is to compute and validate the sum of weight records across multiple dates for individuals identified by chest numbers. Here's a breakdown of the modelling approach:
---
1. Data Representation:
The dataset can be modeled as a table or matrix where:
Rows represent the chest numbers (individuals).
Columns represent the weight measurements across different dates.
Each cell contains the weight for a given chest on a specific date (or is left blank if no weight was recorded).
---
2. Variables:
Let  be the weight of chest  on date .
 represents chest numbers (31, 32, etc.).
 represents the dates (5/3/2013, 5/11/2013, etc.).
For the dataset:
W_{32
</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637310" y="1143634"/>
            <a:ext cx="6373090" cy="579047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259771" y="1638883"/>
            <a:ext cx="4572000" cy="34038540"/>
          </a:xfrm>
          <a:prstGeom prst="rect"/>
        </p:spPr>
        <p:txBody>
          <a:bodyPr rtlCol="0" wrap="square">
            <a:spAutoFit/>
          </a:bodyPr>
          <a:p>
            <a:r>
              <a:rPr sz="2800" lang="en-IN">
                <a:solidFill>
                  <a:srgbClr val="000000"/>
                </a:solidFill>
              </a:rPr>
              <a:t>Conclusion: Employee Performance Analysis Using Excel
In the context of using Excel for Employee Performance Analysis, the following conclusions can be drawn based on the provided data and its structure:
1. Data Organization:
Excel allows efficient organization and visualization of performance data, much like the weight record table provided. By structuring employee performance data (e.g., tasks completed, sales, or key performance indicators) into a matrix similar to the chest-weight example, tracking progress over time becomes easier.
2. Accurate Summation and Calculation:
Just as we calculated the total weights for each chest number, Excel can be used to compute individual employee performance metrics and aggregate them to show overall team performance. With built-in functions like SUM and AVERAGE, users can quickly analyze and summarize employee productivity or other KPIs.
3. Data Validation:
In the same way that we validated grand totals, Excel can cross-verify employee performance targets against actual results. Conditional formatting or validation functions can highlight discrepancies in performance, making it easier for managers to identify underperforming employees or inconsistencies in the data.
4. Performance Trends and Visualization:
Using Excel charts and pivot tables, performance data can be transformed into visual trends over time, similar to how weight changes across different dates. This helps in spotting patterns, such as improvements or declines in employee performance, and assists in making data-driven decisions.
5. Efficiency and Accuracy:
By automating summation, data verification, and trend analysis, Excel enhances the efficiency of performance tracking. Manual errors are minimized
</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7518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142999" y="1695450"/>
            <a:ext cx="4572000" cy="5120640"/>
          </a:xfrm>
          <a:prstGeom prst="rect"/>
        </p:spPr>
        <p:txBody>
          <a:bodyPr rtlCol="0" wrap="square">
            <a:spAutoFit/>
          </a:bodyPr>
          <a:p>
            <a:r>
              <a:rPr sz="2800" lang="en-IN">
                <a:solidFill>
                  <a:srgbClr val="000000"/>
                </a:solidFill>
              </a:rPr>
              <a:t>Problem Statement:
You are provided with a table containing the chest numbers of individuals along with their recorded weights on various dates. The objective is to calculate the total weights for each chest number over the given dates, as well as the grand total of all weights combined.
Table Struct</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1085532" y="2133599"/>
            <a:ext cx="4572000" cy="54574444"/>
          </a:xfrm>
          <a:prstGeom prst="rect"/>
        </p:spPr>
        <p:txBody>
          <a:bodyPr rtlCol="0" wrap="square">
            <a:spAutoFit/>
          </a:bodyPr>
          <a:p>
            <a:r>
              <a:rPr sz="2800" lang="en-IN">
                <a:solidFill>
                  <a:srgbClr val="000000"/>
                </a:solidFill>
              </a:rPr>
              <a:t>Project Overview:
Project Title:
Weight Record Summation and Validation
Objective:
The project aims to accurately calculate and verify the total weight records of different individuals (referred to by their chest numbers) over a series of dates. The goal is to compute the total weights for each chest number across the available dates, and to validate the provided grand totals for both individual chests and the overall data.
Dataset:
The dataset consists of:
Chest numbers: A unique identifier for individuals whose weights were recorded (e.g., 31, 32).
Dates: Specific dates on which the weights were recorded:
5/3/2013
5/11/2013
5/19/2013
5/26/2013
6/1/2013
Weights: Recorded weights of individuals on these dates.
Key Information in the Table:
1. For Chest 31: Only two weight records are provided (138 on 5/26/2013 and 138 on 6/1/2013), with a total of 276.
2. For Chest 32: Three weight records are provided (140 on 5/3/2013, 140 on 5/11/2013, and 139 on 5/19/2013), with a total of 419.
3. Overall Grand Total: A grand total of 695, which is the sum of weights from all chest numbers over all dates.
Tasks:
1. Data Summation:
For each chest number, calculate the sum of all recorded weights on the specified dates.
Cross-verify the provided grand totals with the calculated totals.
2. Grand Total Validation:
Compute the overall sum of all weights across all chest numbers and dates.
Verify whether the overall grand total provided matches the calculated total of 695.
Deliverables:
1. A report showing the calculated weight totals for each chest number.
2. A validation of the grand total, with any discrepancies highlighted.
3. A summary that includes any data inconsistencies or missing information (if applicable).
Tools and Methods:
Spreadsheet or Database Software: To organize and compute the weights.
Scripting/Programming Language (optional): If automation or larger data sets are involved, a language like Python or R can be used for faster computation.
Outcome:
This project ensures the accuracy and integrity of weight records by summing and validating individual and
</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723900" y="1857374"/>
            <a:ext cx="4572000" cy="32781240"/>
          </a:xfrm>
          <a:prstGeom prst="rect"/>
        </p:spPr>
        <p:txBody>
          <a:bodyPr rtlCol="0" wrap="square">
            <a:spAutoFit/>
          </a:bodyPr>
          <a:p>
            <a:r>
              <a:rPr sz="2800" lang="en-IN">
                <a:solidFill>
                  <a:srgbClr val="000000"/>
                </a:solidFill>
              </a:rPr>
              <a:t>End Users:
The end users of this project could include the following groups:
1. Health and Fitness Professionals:
Personal trainers, nutritionists, or physiotherapists who track the weight progress of individuals (chest 31 and 32 in this case) over time. They use this data to monitor health, track progress, and adjust training or diet plans accordingly.
2. Healthcare Providers:
Doctors or medical staff who may need to monitor patients' weight trends over time as part of a broader health assessment, particularly in cases involving weight-related conditions such as obesity or malnutrition.
3. Researchers and Data Analysts:
Analysts who evaluate the accuracy of the collected data to ensure the consistency and reliability of health records. They may also use this data to generate insights on weight trends over time.
4. Individuals (Patients/Clients):
The individuals associated with the chest numbers (31 and 32) themselves, who may use this information to track their own weight changes for personal health and fitness goals.
5. Administrative Staff:
Staff responsible for maintaining health records and ensuring that data is properly stored, calculated, and accessible for further analysis or reporting purposes.
6. Fitness App Developers:
Developers who create applications or systems that track and summarize personal fitness data may use such calculations and validation as part of their backend logic to ensure the correct display of user data.
These users rely on the accurate calculation and validation of weight data for making decisions, developing insights, or monitoring progress.
</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2962657" y="1695450"/>
            <a:ext cx="4572000" cy="48287940"/>
          </a:xfrm>
          <a:prstGeom prst="rect"/>
        </p:spPr>
        <p:txBody>
          <a:bodyPr rtlCol="0" wrap="square">
            <a:spAutoFit/>
          </a:bodyPr>
          <a:p>
            <a:r>
              <a:rPr sz="2800" lang="en-IN">
                <a:solidFill>
                  <a:srgbClr val="000000"/>
                </a:solidFill>
              </a:rPr>
              <a:t>Our Solution:
We provide a Weight Record Summation and Validation System designed to accurately compute, validate, and track weight data over a series of dates. Our solution takes the provided weight records, calculates the sum for each individual (chest number), and verifies the accuracy of the grand totals, ensuring data consistency and reliability. The system will:
1. Summarize individual chest weight totals: For each individual, the system calculates the total weight recorded across specific dates (e.g., chest 31 and 32).
2. Validate grand totals: It checks if the provided totals match the actual sum of the recorded weights. If any discrepancies are found, the system will flag them for review.
3. Calculate overall grand total: The system computes the total weight of all chest numbers combined and confirms if it matches the given grand total (695 in this case).
4. Flag missing data or inconsistencies: If any data is missing or incorrect, the system will notify users, ensuring the completeness of records.
---
Value Proposition:
1. Accuracy and Efficiency:
The system automates the process of summing weights, reducing the chances of human error. By cross-verifying the provided totals, it ensures data reliability, which is crucial for making health or fitness-related decisions.
2. Time-Saving:
Manual calculations and validation are tedious and prone to error. Our system speeds up this process, allowing users (e.g., healthcare providers or fitness trainers) to focus on more important tasks like client care or program adjustments.
3. Enhanced Data Integrity:
By flagging missing or inconsistent data, the system improves the integrity of health records. This ensures that end users (like health professionals or patients) can trust the data to make informed decisions.
4. Scalability:
This solution can easily be scaled to handle larger datasets with more chest numbers and dates, making it applicable in various health or fitness programs, clinics, or research environments.
5. User-Friendly:
With a simple interface and easy-to-understand outputs, this system is accessible to users with minimal technical expertise, allowing them to perform complex data validations quickly and effectively.
By ensuring accurate weight tracking and validation, our solution helps fitness and healthcare professionals, administrators, and individuals stay informed and confident in their weight management programs.
</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a:off x="1523999" y="1569537"/>
            <a:ext cx="4572000" cy="28590240"/>
          </a:xfrm>
          <a:prstGeom prst="rect"/>
        </p:spPr>
        <p:txBody>
          <a:bodyPr rtlCol="0" wrap="square">
            <a:spAutoFit/>
          </a:bodyPr>
          <a:p>
            <a:r>
              <a:rPr sz="2800" lang="en-IN">
                <a:solidFill>
                  <a:srgbClr val="000000"/>
                </a:solidFill>
              </a:rPr>
              <a:t>Dataset Description:
The provided dataset records the weights of individuals identified by chest numbers over a series of dates. Each chest number corresponds to an individual whose weight was recorded on different dates. The dataset has the following structure:
1. Chest Number:
Description: A unique identifier for each individual.
Values:
Chest 31
Chest 32
2. Dates:
Description: The specific dates on which weight measurements were recorded.
Values:
5/3/2013
5/11/2013
5/19/2013
5/26/2013
6/1/2013
3. Weights:
Description: The recorded weight of each individual on the respective dates.
Values:
For Chest 31: Only two weights are provided (138 on 5/26/2013 and 138 on 6/1/2013), while weights for earlier dates are missing.
For Chest 32: Weights are provided for three dates (140 on 5/3/2013, 140 on 5/11/2013, and 139 on 5/19/2013), while the weights for the last two dates are missing.
4. Grand Total per Chest:
</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2533649" y="1695450"/>
            <a:ext cx="4572000" cy="34876740"/>
          </a:xfrm>
          <a:prstGeom prst="rect"/>
        </p:spPr>
        <p:txBody>
          <a:bodyPr rtlCol="0" wrap="square">
            <a:spAutoFit/>
          </a:bodyPr>
          <a:p>
            <a:r>
              <a:rPr sz="2800" lang="en-IN">
                <a:solidFill>
                  <a:srgbClr val="000000"/>
                </a:solidFill>
              </a:rPr>
              <a:t>The "Wow" in Our Solution:
1. Automated Calculation and Verification:
Our solution automatically calculates and verifies weight data across different dates, chest numbers, and totals. Users no longer need to manually compute or cross-check values, eliminating the potential for human error and saving valuable time.
2. Real-time Data Validation:
The system instantly flags discrepancies or missing data, like in the case of Chest 31, which has missing weight records for certain dates. By highlighting incomplete or incorrect entries, users can quickly resolve issues, ensuring data integrity and reliability.
3. Scalability and Flexibility:
Whether managing two individuals or hundreds, the system scales seamlessly. It handles varied data sets, providing quick and accurate insights for any number of chests and dates. This flexibility makes it a powerful tool for healthcare providers, fitness centers, or researchers managing large datasets.
4. Insightful Summaries:
Beyond just summing numbers, our solution provides detailed summaries and trends. For example, users can immediately see weight progression over time or identify trends, making it easier to track progress or adjust health programs.
5. User-Friendly and Error-Proof:
The system is designed with a clean and intuitive interface that simplifies complex data analysis. Even users with minimal technical skills can quickly run checks, validate totals, and generate reports, ensuring everyone can access accurate health or fitness insights without needing technical expertise.
6. Guaranteed Data Consistency:
The solution ensures that totals always match. The Grand Total of 695 and chest-level totals (276 for Chest 31 and 419 for Chest 32) are auto-calculated and cross-referenced, ensuring that no discrepancies go unnoticed
</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2024-09-27T07:33:43Z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0e2a20ed68b84861b5bcef19da0a0617</vt:lpwstr>
  </property>
</Properties>
</file>