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327437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327437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932743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932743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63650" y="633375"/>
            <a:ext cx="2040300" cy="27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63650" y="1827225"/>
            <a:ext cx="2040300" cy="27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endCxn id="55" idx="0"/>
          </p:cNvCxnSpPr>
          <p:nvPr/>
        </p:nvCxnSpPr>
        <p:spPr>
          <a:xfrm flipH="1">
            <a:off x="3883800" y="895425"/>
            <a:ext cx="141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3820075" y="1214325"/>
            <a:ext cx="1416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4903950" y="753800"/>
            <a:ext cx="629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4895125" y="1953975"/>
            <a:ext cx="626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5517000" y="611111"/>
            <a:ext cx="2055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517000" y="1826236"/>
            <a:ext cx="2055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97425" y="37832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097425" y="157217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endCxn id="55" idx="4"/>
          </p:cNvCxnSpPr>
          <p:nvPr/>
        </p:nvCxnSpPr>
        <p:spPr>
          <a:xfrm rot="10800000">
            <a:off x="3883800" y="2103525"/>
            <a:ext cx="72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3880250" y="2300875"/>
            <a:ext cx="36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3097425" y="251567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735075" y="2950225"/>
            <a:ext cx="453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32325" y="1170550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393100" y="256561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393100" y="1433086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95350" y="18287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595350" y="137232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5735950" y="1930136"/>
            <a:ext cx="839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722500" y="721611"/>
            <a:ext cx="839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3627000" y="484450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627000" y="169652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589100" y="436575"/>
            <a:ext cx="313200" cy="20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575650" y="450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 rot="10800000">
            <a:off x="6575650" y="6024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6580550" y="7417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6580550" y="894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6575650" y="10334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 rot="10800000">
            <a:off x="6575650" y="119010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flipH="1" rot="10800000">
            <a:off x="6581350" y="1338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 flipH="1" rot="10800000">
            <a:off x="6575650" y="15361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6580550" y="16965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6589100" y="18821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6575650" y="20549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 flipH="1" rot="10800000">
            <a:off x="6575650" y="22281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6664875" y="2359750"/>
            <a:ext cx="254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863650" y="633375"/>
            <a:ext cx="2040300" cy="27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>
            <a:endCxn id="97" idx="0"/>
          </p:cNvCxnSpPr>
          <p:nvPr/>
        </p:nvCxnSpPr>
        <p:spPr>
          <a:xfrm flipH="1">
            <a:off x="3883800" y="895425"/>
            <a:ext cx="141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/>
          <p:nvPr/>
        </p:nvSpPr>
        <p:spPr>
          <a:xfrm>
            <a:off x="3820075" y="1214325"/>
            <a:ext cx="1416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4903950" y="753800"/>
            <a:ext cx="629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5517000" y="611111"/>
            <a:ext cx="2055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097425" y="37832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797300" y="654075"/>
            <a:ext cx="453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032325" y="1170550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393100" y="256561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595350" y="18287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5722500" y="721611"/>
            <a:ext cx="839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6581350" y="436586"/>
            <a:ext cx="22500" cy="20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3627000" y="484450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6581350" y="436586"/>
            <a:ext cx="22500" cy="20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6589100" y="436575"/>
            <a:ext cx="313200" cy="20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 flipH="1" rot="10800000">
            <a:off x="6575650" y="450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 flipH="1" rot="10800000">
            <a:off x="6575650" y="6024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 flipH="1" rot="10800000">
            <a:off x="6580550" y="7417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 flipH="1" rot="10800000">
            <a:off x="6580550" y="894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 flipH="1" rot="10800000">
            <a:off x="6575650" y="10334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 flipH="1" rot="10800000">
            <a:off x="6575650" y="119010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flipH="1" rot="10800000">
            <a:off x="6581350" y="1338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/>
          <p:nvPr/>
        </p:nvCxnSpPr>
        <p:spPr>
          <a:xfrm flipH="1" rot="10800000">
            <a:off x="6575650" y="15361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 flipH="1" rot="10800000">
            <a:off x="6580550" y="16965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 flipH="1" rot="10800000">
            <a:off x="6589100" y="18821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 flipH="1" rot="10800000">
            <a:off x="6575650" y="20549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 flipH="1" rot="10800000">
            <a:off x="6575650" y="22281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 flipH="1" rot="10800000">
            <a:off x="6664875" y="2359750"/>
            <a:ext cx="254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4"/>
          <p:cNvSpPr/>
          <p:nvPr/>
        </p:nvSpPr>
        <p:spPr>
          <a:xfrm>
            <a:off x="2201500" y="830700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3378663" y="1827235"/>
            <a:ext cx="225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/>
          <p:nvPr/>
        </p:nvSpPr>
        <p:spPr>
          <a:xfrm>
            <a:off x="3389938" y="1827831"/>
            <a:ext cx="10032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4"/>
          <p:cNvCxnSpPr/>
          <p:nvPr/>
        </p:nvCxnSpPr>
        <p:spPr>
          <a:xfrm flipH="1" rot="10800000">
            <a:off x="3511025" y="18339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 flipH="1" rot="10800000">
            <a:off x="3800875" y="18279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/>
          <p:nvPr/>
        </p:nvCxnSpPr>
        <p:spPr>
          <a:xfrm flipH="1" rot="10800000">
            <a:off x="3635100" y="18279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 flipH="1" rot="10800000">
            <a:off x="3378663" y="18279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 flipH="1" rot="10800000">
            <a:off x="4090725" y="18339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 flipH="1" rot="10800000">
            <a:off x="3956700" y="18279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flipH="1" rot="10800000">
            <a:off x="4223075" y="18339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2863650" y="1827225"/>
            <a:ext cx="2040300" cy="27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5"/>
          <p:cNvCxnSpPr>
            <a:endCxn id="138" idx="0"/>
          </p:cNvCxnSpPr>
          <p:nvPr/>
        </p:nvCxnSpPr>
        <p:spPr>
          <a:xfrm flipH="1">
            <a:off x="3883800" y="895425"/>
            <a:ext cx="141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/>
          <p:nvPr/>
        </p:nvSpPr>
        <p:spPr>
          <a:xfrm>
            <a:off x="3820075" y="1214325"/>
            <a:ext cx="1416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 flipH="1" rot="10800000">
            <a:off x="4895125" y="1953975"/>
            <a:ext cx="626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/>
          <p:nvPr/>
        </p:nvSpPr>
        <p:spPr>
          <a:xfrm>
            <a:off x="5517000" y="1826236"/>
            <a:ext cx="2055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097425" y="157217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5"/>
          <p:cNvCxnSpPr>
            <a:endCxn id="138" idx="4"/>
          </p:cNvCxnSpPr>
          <p:nvPr/>
        </p:nvCxnSpPr>
        <p:spPr>
          <a:xfrm rot="10800000">
            <a:off x="3883800" y="2103525"/>
            <a:ext cx="72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/>
          <p:nvPr/>
        </p:nvCxnSpPr>
        <p:spPr>
          <a:xfrm rot="10800000">
            <a:off x="3880250" y="2300875"/>
            <a:ext cx="36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5"/>
          <p:cNvSpPr/>
          <p:nvPr/>
        </p:nvSpPr>
        <p:spPr>
          <a:xfrm>
            <a:off x="3097425" y="2515675"/>
            <a:ext cx="170100" cy="21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3735075" y="2950225"/>
            <a:ext cx="453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032325" y="1170550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393100" y="1433086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595350" y="137232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>
            <a:off x="5735950" y="1930136"/>
            <a:ext cx="839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6581350" y="436586"/>
            <a:ext cx="22500" cy="20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5"/>
          <p:cNvSpPr/>
          <p:nvPr/>
        </p:nvSpPr>
        <p:spPr>
          <a:xfrm>
            <a:off x="6589100" y="436575"/>
            <a:ext cx="313200" cy="20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627000" y="1696525"/>
            <a:ext cx="453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cxnSp>
        <p:nvCxnSpPr>
          <p:cNvPr id="155" name="Google Shape;155;p15"/>
          <p:cNvCxnSpPr/>
          <p:nvPr/>
        </p:nvCxnSpPr>
        <p:spPr>
          <a:xfrm>
            <a:off x="3383638" y="675835"/>
            <a:ext cx="225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5"/>
          <p:cNvSpPr/>
          <p:nvPr/>
        </p:nvSpPr>
        <p:spPr>
          <a:xfrm>
            <a:off x="3394913" y="676431"/>
            <a:ext cx="1003200" cy="2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5"/>
          <p:cNvCxnSpPr/>
          <p:nvPr/>
        </p:nvCxnSpPr>
        <p:spPr>
          <a:xfrm flipH="1" rot="10800000">
            <a:off x="3516000" y="6825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/>
          <p:nvPr/>
        </p:nvCxnSpPr>
        <p:spPr>
          <a:xfrm flipH="1" rot="10800000">
            <a:off x="3805850" y="6765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/>
          <p:nvPr/>
        </p:nvCxnSpPr>
        <p:spPr>
          <a:xfrm flipH="1" rot="10800000">
            <a:off x="3640075" y="6765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flipH="1" rot="10800000">
            <a:off x="3383638" y="6765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/>
          <p:nvPr/>
        </p:nvCxnSpPr>
        <p:spPr>
          <a:xfrm flipH="1" rot="10800000">
            <a:off x="4095700" y="6825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/>
          <p:nvPr/>
        </p:nvCxnSpPr>
        <p:spPr>
          <a:xfrm flipH="1" rot="10800000">
            <a:off x="3961675" y="676575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/>
          <p:nvPr/>
        </p:nvCxnSpPr>
        <p:spPr>
          <a:xfrm flipH="1" rot="10800000">
            <a:off x="4228050" y="682500"/>
            <a:ext cx="180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/>
          <p:nvPr/>
        </p:nvCxnSpPr>
        <p:spPr>
          <a:xfrm flipH="1" rot="10800000">
            <a:off x="6575650" y="450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/>
          <p:nvPr/>
        </p:nvCxnSpPr>
        <p:spPr>
          <a:xfrm flipH="1" rot="10800000">
            <a:off x="6575650" y="6024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/>
          <p:nvPr/>
        </p:nvCxnSpPr>
        <p:spPr>
          <a:xfrm flipH="1" rot="10800000">
            <a:off x="6580550" y="7417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/>
          <p:nvPr/>
        </p:nvCxnSpPr>
        <p:spPr>
          <a:xfrm flipH="1" rot="10800000">
            <a:off x="6580550" y="894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/>
          <p:nvPr/>
        </p:nvCxnSpPr>
        <p:spPr>
          <a:xfrm flipH="1" rot="10800000">
            <a:off x="6575650" y="10334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/>
          <p:nvPr/>
        </p:nvCxnSpPr>
        <p:spPr>
          <a:xfrm flipH="1" rot="10800000">
            <a:off x="6575650" y="119010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/>
          <p:nvPr/>
        </p:nvCxnSpPr>
        <p:spPr>
          <a:xfrm flipH="1" rot="10800000">
            <a:off x="6581350" y="13380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/>
          <p:nvPr/>
        </p:nvCxnSpPr>
        <p:spPr>
          <a:xfrm flipH="1" rot="10800000">
            <a:off x="6575650" y="15361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/>
          <p:nvPr/>
        </p:nvCxnSpPr>
        <p:spPr>
          <a:xfrm flipH="1" rot="10800000">
            <a:off x="6580550" y="169652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/>
          <p:nvPr/>
        </p:nvCxnSpPr>
        <p:spPr>
          <a:xfrm flipH="1" rot="10800000">
            <a:off x="6589100" y="1882150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 flipH="1" rot="10800000">
            <a:off x="6575650" y="20549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/>
          <p:nvPr/>
        </p:nvCxnSpPr>
        <p:spPr>
          <a:xfrm flipH="1" rot="10800000">
            <a:off x="6575650" y="2228175"/>
            <a:ext cx="3303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/>
          <p:nvPr/>
        </p:nvCxnSpPr>
        <p:spPr>
          <a:xfrm flipH="1" rot="10800000">
            <a:off x="6664875" y="2359750"/>
            <a:ext cx="254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