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48-B249-AA9C-7746461414DB}"/>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048-B249-AA9C-7746461414DB}"/>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C048-B249-AA9C-7746461414DB}"/>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C048-B249-AA9C-7746461414DB}"/>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32298" y="2690483"/>
            <a:ext cx="6090046" cy="2308324"/>
          </a:xfrm>
          <a:prstGeom prst="rect">
            <a:avLst/>
          </a:prstGeom>
          <a:noFill/>
        </p:spPr>
        <p:txBody>
          <a:bodyPr wrap="square" rtlCol="0">
            <a:spAutoFit/>
          </a:bodyPr>
          <a:lstStyle/>
          <a:p>
            <a:r>
              <a:rPr lang="en-US" sz="2400" dirty="0"/>
              <a:t>STUDENT NAME:</a:t>
            </a:r>
            <a:r>
              <a:rPr lang="en-IN" sz="2400" dirty="0"/>
              <a:t> AGASTIN JEBA KUMAR N</a:t>
            </a:r>
            <a:endParaRPr lang="en-US" sz="2400" dirty="0"/>
          </a:p>
          <a:p>
            <a:r>
              <a:rPr lang="en-US" sz="2400" dirty="0"/>
              <a:t>REGISTER NO:  12220150</a:t>
            </a:r>
            <a:r>
              <a:rPr lang="en-IN" sz="2400" dirty="0"/>
              <a:t>0</a:t>
            </a:r>
            <a:endParaRPr lang="en-US" sz="2400" dirty="0"/>
          </a:p>
          <a:p>
            <a:r>
              <a:rPr lang="en-US" sz="2400" dirty="0"/>
              <a:t>DEPARTMENT:</a:t>
            </a:r>
            <a:r>
              <a:rPr lang="en-IN" sz="2400" dirty="0"/>
              <a:t> B.COM </a:t>
            </a:r>
            <a:r>
              <a:rPr lang="en-US" sz="2400" dirty="0"/>
              <a:t>( C.S )</a:t>
            </a:r>
          </a:p>
          <a:p>
            <a:r>
              <a:rPr lang="en-US" sz="2400" dirty="0"/>
              <a:t>Email id: </a:t>
            </a:r>
            <a:r>
              <a:rPr lang="en-IN" sz="2400" dirty="0"/>
              <a:t>agastinjeba021@gmail.com</a:t>
            </a:r>
            <a:endParaRPr lang="en-US" sz="2400" dirty="0"/>
          </a:p>
          <a:p>
            <a:r>
              <a:rPr lang="en-US" sz="2400" dirty="0"/>
              <a:t>Nm id:asunm131912220150</a:t>
            </a:r>
            <a:r>
              <a:rPr lang="en-IN" sz="2400" dirty="0"/>
              <a:t>0</a:t>
            </a:r>
            <a:endParaRPr lang="en-US" sz="2400" dirty="0"/>
          </a:p>
          <a:p>
            <a:r>
              <a:rPr lang="en-US" sz="2400" dirty="0"/>
              <a:t>COLLEGE</a:t>
            </a:r>
            <a:r>
              <a:rPr lang="en-IN" sz="2400" dirty="0"/>
              <a:t>: </a:t>
            </a:r>
            <a:r>
              <a:rPr lang="en-US" sz="2400" dirty="0"/>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4AAF19B-57F0-ED8B-34A2-0DF772516EFA}"/>
              </a:ext>
            </a:extLst>
          </p:cNvPr>
          <p:cNvGraphicFramePr>
            <a:graphicFrameLocks/>
          </p:cNvGraphicFramePr>
          <p:nvPr>
            <p:extLst>
              <p:ext uri="{D42A27DB-BD31-4B8C-83A1-F6EECF244321}">
                <p14:modId xmlns:p14="http://schemas.microsoft.com/office/powerpoint/2010/main" val="2278594192"/>
              </p:ext>
            </p:extLst>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BCE6A83-022A-5F0E-F3EE-6E43643F5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791" y="3187573"/>
            <a:ext cx="6076401" cy="33816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2916147"/>
            <a:ext cx="5924167" cy="1477328"/>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a:t>
            </a:r>
            <a:r>
              <a:rPr lang="en-US" dirty="0"/>
              <a:t>Used </a:t>
            </a:r>
            <a:r>
              <a:rPr lang="en-IN" dirty="0"/>
              <a:t>=IFS(Z9&gt;=5,”VERY HIGH”,Z9&gt;=4,”HIGH”,Z9&gt;=3,”MED”,TRUE,”LOW”)</a:t>
            </a:r>
            <a:r>
              <a:rPr lang="en-US" dirty="0"/>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praveen.s13072005@gmail.com</cp:lastModifiedBy>
  <cp:revision>22</cp:revision>
  <dcterms:created xsi:type="dcterms:W3CDTF">2024-03-29T15:07:22Z</dcterms:created>
  <dcterms:modified xsi:type="dcterms:W3CDTF">2024-09-02T04:54:09Z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