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D2B35-1E94-4231-9552-3A14A8BB5E5D}" v="28" dt="2021-04-10T13:51:48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nacka Agata (STUD)" userId="bf0925c8-76c2-43b2-8cf5-47847215e8d7" providerId="ADAL" clId="{AB0D2B35-1E94-4231-9552-3A14A8BB5E5D}"/>
    <pc:docChg chg="undo redo custSel addSld modSld sldOrd">
      <pc:chgData name="Biernacka Agata (STUD)" userId="bf0925c8-76c2-43b2-8cf5-47847215e8d7" providerId="ADAL" clId="{AB0D2B35-1E94-4231-9552-3A14A8BB5E5D}" dt="2021-04-10T13:55:47.382" v="1930" actId="26606"/>
      <pc:docMkLst>
        <pc:docMk/>
      </pc:docMkLst>
      <pc:sldChg chg="addSp delSp modSp new mod setBg">
        <pc:chgData name="Biernacka Agata (STUD)" userId="bf0925c8-76c2-43b2-8cf5-47847215e8d7" providerId="ADAL" clId="{AB0D2B35-1E94-4231-9552-3A14A8BB5E5D}" dt="2021-04-10T13:52:31.643" v="1920" actId="14100"/>
        <pc:sldMkLst>
          <pc:docMk/>
          <pc:sldMk cId="2966659159" sldId="256"/>
        </pc:sldMkLst>
        <pc:spChg chg="mod ord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2" creationId="{059EDEE0-110D-48E0-82BB-CB7806E546DE}"/>
          </ac:spMkLst>
        </pc:spChg>
        <pc:spChg chg="mod">
          <ac:chgData name="Biernacka Agata (STUD)" userId="bf0925c8-76c2-43b2-8cf5-47847215e8d7" providerId="ADAL" clId="{AB0D2B35-1E94-4231-9552-3A14A8BB5E5D}" dt="2021-04-10T13:52:31.643" v="1920" actId="14100"/>
          <ac:spMkLst>
            <pc:docMk/>
            <pc:sldMk cId="2966659159" sldId="256"/>
            <ac:spMk id="3" creationId="{F643D444-2A14-435D-9802-6E10FD159AD3}"/>
          </ac:spMkLst>
        </pc:spChg>
        <pc:spChg chg="add del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14" creationId="{C4E4288A-DFC8-40A2-90E5-70E851A933AD}"/>
          </ac:spMkLst>
        </pc:spChg>
        <pc:spChg chg="add del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20" creationId="{A9456821-26B9-4181-B181-305FB820DCC4}"/>
          </ac:spMkLst>
        </pc:spChg>
        <pc:spChg chg="add del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22" creationId="{0035D6FE-7FA2-4D67-8767-6F7E98AB1602}"/>
          </ac:spMkLst>
        </pc:spChg>
        <pc:spChg chg="add del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24" creationId="{0381C401-8AFE-4396-B195-C21EA1C7FB55}"/>
          </ac:spMkLst>
        </pc:spChg>
        <pc:spChg chg="add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29" creationId="{16F9E488-0718-4E1E-9D12-26779F606252}"/>
          </ac:spMkLst>
        </pc:spChg>
        <pc:spChg chg="add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35" creationId="{91AFB7FD-C0D0-4D48-B008-DEA973A72607}"/>
          </ac:spMkLst>
        </pc:spChg>
        <pc:spChg chg="add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37" creationId="{C06D11DA-88D8-46C1-A244-41C5A8A9EEEA}"/>
          </ac:spMkLst>
        </pc:spChg>
        <pc:spChg chg="add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39" creationId="{9ED24E9E-3415-42C3-B58A-42D618995C17}"/>
          </ac:spMkLst>
        </pc:spChg>
        <pc:spChg chg="add">
          <ac:chgData name="Biernacka Agata (STUD)" userId="bf0925c8-76c2-43b2-8cf5-47847215e8d7" providerId="ADAL" clId="{AB0D2B35-1E94-4231-9552-3A14A8BB5E5D}" dt="2021-04-10T13:19:48.468" v="108" actId="26606"/>
          <ac:spMkLst>
            <pc:docMk/>
            <pc:sldMk cId="2966659159" sldId="256"/>
            <ac:spMk id="41" creationId="{15882B67-4A02-4BCD-AD70-1D2B5F5EFB7D}"/>
          </ac:spMkLst>
        </pc:spChg>
        <pc:grpChg chg="add del">
          <ac:chgData name="Biernacka Agata (STUD)" userId="bf0925c8-76c2-43b2-8cf5-47847215e8d7" providerId="ADAL" clId="{AB0D2B35-1E94-4231-9552-3A14A8BB5E5D}" dt="2021-04-10T13:19:48.468" v="108" actId="26606"/>
          <ac:grpSpMkLst>
            <pc:docMk/>
            <pc:sldMk cId="2966659159" sldId="256"/>
            <ac:grpSpMk id="16" creationId="{B63C2D82-D4FA-4A37-BB01-1E7B21E4FF20}"/>
          </ac:grpSpMkLst>
        </pc:grpChg>
        <pc:grpChg chg="add">
          <ac:chgData name="Biernacka Agata (STUD)" userId="bf0925c8-76c2-43b2-8cf5-47847215e8d7" providerId="ADAL" clId="{AB0D2B35-1E94-4231-9552-3A14A8BB5E5D}" dt="2021-04-10T13:19:48.468" v="108" actId="26606"/>
          <ac:grpSpMkLst>
            <pc:docMk/>
            <pc:sldMk cId="2966659159" sldId="256"/>
            <ac:grpSpMk id="31" creationId="{5CA4BCD1-F813-4A68-8727-7A3DE67AC57F}"/>
          </ac:grpSpMkLst>
        </pc:grpChg>
        <pc:picChg chg="add mod">
          <ac:chgData name="Biernacka Agata (STUD)" userId="bf0925c8-76c2-43b2-8cf5-47847215e8d7" providerId="ADAL" clId="{AB0D2B35-1E94-4231-9552-3A14A8BB5E5D}" dt="2021-04-10T13:19:48.468" v="108" actId="26606"/>
          <ac:picMkLst>
            <pc:docMk/>
            <pc:sldMk cId="2966659159" sldId="256"/>
            <ac:picMk id="5" creationId="{9693916B-AFB7-497D-B6C2-F63DBDFCF976}"/>
          </ac:picMkLst>
        </pc:picChg>
        <pc:picChg chg="add mod ord">
          <ac:chgData name="Biernacka Agata (STUD)" userId="bf0925c8-76c2-43b2-8cf5-47847215e8d7" providerId="ADAL" clId="{AB0D2B35-1E94-4231-9552-3A14A8BB5E5D}" dt="2021-04-10T13:19:48.468" v="108" actId="26606"/>
          <ac:picMkLst>
            <pc:docMk/>
            <pc:sldMk cId="2966659159" sldId="256"/>
            <ac:picMk id="7" creationId="{DAEE6651-6C94-491E-AF2A-2A1F107ACDA6}"/>
          </ac:picMkLst>
        </pc:picChg>
        <pc:picChg chg="add mod ord">
          <ac:chgData name="Biernacka Agata (STUD)" userId="bf0925c8-76c2-43b2-8cf5-47847215e8d7" providerId="ADAL" clId="{AB0D2B35-1E94-4231-9552-3A14A8BB5E5D}" dt="2021-04-10T13:19:48.468" v="108" actId="26606"/>
          <ac:picMkLst>
            <pc:docMk/>
            <pc:sldMk cId="2966659159" sldId="256"/>
            <ac:picMk id="9" creationId="{3DECB035-89DD-47B9-A868-B2DA2DEB0999}"/>
          </ac:picMkLst>
        </pc:picChg>
        <pc:picChg chg="add mod ord">
          <ac:chgData name="Biernacka Agata (STUD)" userId="bf0925c8-76c2-43b2-8cf5-47847215e8d7" providerId="ADAL" clId="{AB0D2B35-1E94-4231-9552-3A14A8BB5E5D}" dt="2021-04-10T13:19:48.468" v="108" actId="26606"/>
          <ac:picMkLst>
            <pc:docMk/>
            <pc:sldMk cId="2966659159" sldId="256"/>
            <ac:picMk id="19" creationId="{4F2B9830-8F90-460D-9DE0-FD4541B86BB2}"/>
          </ac:picMkLst>
        </pc:picChg>
      </pc:sldChg>
      <pc:sldChg chg="addSp delSp modSp new mod setBg">
        <pc:chgData name="Biernacka Agata (STUD)" userId="bf0925c8-76c2-43b2-8cf5-47847215e8d7" providerId="ADAL" clId="{AB0D2B35-1E94-4231-9552-3A14A8BB5E5D}" dt="2021-04-10T13:22:11.822" v="241" actId="1076"/>
        <pc:sldMkLst>
          <pc:docMk/>
          <pc:sldMk cId="2165527693" sldId="257"/>
        </pc:sldMkLst>
        <pc:spChg chg="mod">
          <ac:chgData name="Biernacka Agata (STUD)" userId="bf0925c8-76c2-43b2-8cf5-47847215e8d7" providerId="ADAL" clId="{AB0D2B35-1E94-4231-9552-3A14A8BB5E5D}" dt="2021-04-10T13:21:59.892" v="239" actId="1076"/>
          <ac:spMkLst>
            <pc:docMk/>
            <pc:sldMk cId="2165527693" sldId="257"/>
            <ac:spMk id="2" creationId="{303BC91B-690C-41F9-92A8-77458CF8FE96}"/>
          </ac:spMkLst>
        </pc:spChg>
        <pc:spChg chg="del">
          <ac:chgData name="Biernacka Agata (STUD)" userId="bf0925c8-76c2-43b2-8cf5-47847215e8d7" providerId="ADAL" clId="{AB0D2B35-1E94-4231-9552-3A14A8BB5E5D}" dt="2021-04-10T13:16:22.738" v="60" actId="931"/>
          <ac:spMkLst>
            <pc:docMk/>
            <pc:sldMk cId="2165527693" sldId="257"/>
            <ac:spMk id="3" creationId="{84BBDF32-FE41-4ABA-952C-6213B3D9FA5F}"/>
          </ac:spMkLst>
        </pc:spChg>
        <pc:spChg chg="add mod">
          <ac:chgData name="Biernacka Agata (STUD)" userId="bf0925c8-76c2-43b2-8cf5-47847215e8d7" providerId="ADAL" clId="{AB0D2B35-1E94-4231-9552-3A14A8BB5E5D}" dt="2021-04-10T13:22:11.822" v="241" actId="1076"/>
          <ac:spMkLst>
            <pc:docMk/>
            <pc:sldMk cId="2165527693" sldId="257"/>
            <ac:spMk id="9" creationId="{796344B3-099C-4D87-9382-0CFF685546F5}"/>
          </ac:spMkLst>
        </pc:spChg>
        <pc:spChg chg="add">
          <ac:chgData name="Biernacka Agata (STUD)" userId="bf0925c8-76c2-43b2-8cf5-47847215e8d7" providerId="ADAL" clId="{AB0D2B35-1E94-4231-9552-3A14A8BB5E5D}" dt="2021-04-10T13:16:34.173" v="62" actId="26606"/>
          <ac:spMkLst>
            <pc:docMk/>
            <pc:sldMk cId="2165527693" sldId="257"/>
            <ac:spMk id="12" creationId="{91F32EBA-ED97-466E-8CFA-8382584155D0}"/>
          </ac:spMkLst>
        </pc:spChg>
        <pc:spChg chg="add">
          <ac:chgData name="Biernacka Agata (STUD)" userId="bf0925c8-76c2-43b2-8cf5-47847215e8d7" providerId="ADAL" clId="{AB0D2B35-1E94-4231-9552-3A14A8BB5E5D}" dt="2021-04-10T13:16:34.173" v="62" actId="26606"/>
          <ac:spMkLst>
            <pc:docMk/>
            <pc:sldMk cId="2165527693" sldId="257"/>
            <ac:spMk id="14" creationId="{4300F7B2-2FBB-4B65-B588-6331766027CB}"/>
          </ac:spMkLst>
        </pc:spChg>
        <pc:spChg chg="add">
          <ac:chgData name="Biernacka Agata (STUD)" userId="bf0925c8-76c2-43b2-8cf5-47847215e8d7" providerId="ADAL" clId="{AB0D2B35-1E94-4231-9552-3A14A8BB5E5D}" dt="2021-04-10T13:16:34.173" v="62" actId="26606"/>
          <ac:spMkLst>
            <pc:docMk/>
            <pc:sldMk cId="2165527693" sldId="257"/>
            <ac:spMk id="16" creationId="{EFA5A327-531A-495C-BCA7-27F04811AF4B}"/>
          </ac:spMkLst>
        </pc:spChg>
        <pc:spChg chg="add">
          <ac:chgData name="Biernacka Agata (STUD)" userId="bf0925c8-76c2-43b2-8cf5-47847215e8d7" providerId="ADAL" clId="{AB0D2B35-1E94-4231-9552-3A14A8BB5E5D}" dt="2021-04-10T13:16:34.173" v="62" actId="26606"/>
          <ac:spMkLst>
            <pc:docMk/>
            <pc:sldMk cId="2165527693" sldId="257"/>
            <ac:spMk id="18" creationId="{09C89D1D-8C73-4FE3-BB9A-0A66D0F9C2FF}"/>
          </ac:spMkLst>
        </pc:spChg>
        <pc:picChg chg="add mod">
          <ac:chgData name="Biernacka Agata (STUD)" userId="bf0925c8-76c2-43b2-8cf5-47847215e8d7" providerId="ADAL" clId="{AB0D2B35-1E94-4231-9552-3A14A8BB5E5D}" dt="2021-04-10T13:16:34.173" v="62" actId="26606"/>
          <ac:picMkLst>
            <pc:docMk/>
            <pc:sldMk cId="2165527693" sldId="257"/>
            <ac:picMk id="5" creationId="{9B4AB1D5-20ED-4222-B249-26055A9EBD05}"/>
          </ac:picMkLst>
        </pc:picChg>
      </pc:sldChg>
      <pc:sldChg chg="addSp delSp modSp new mod setBg">
        <pc:chgData name="Biernacka Agata (STUD)" userId="bf0925c8-76c2-43b2-8cf5-47847215e8d7" providerId="ADAL" clId="{AB0D2B35-1E94-4231-9552-3A14A8BB5E5D}" dt="2021-04-10T13:50:07.236" v="1901" actId="1076"/>
        <pc:sldMkLst>
          <pc:docMk/>
          <pc:sldMk cId="206357866" sldId="258"/>
        </pc:sldMkLst>
        <pc:spChg chg="mod">
          <ac:chgData name="Biernacka Agata (STUD)" userId="bf0925c8-76c2-43b2-8cf5-47847215e8d7" providerId="ADAL" clId="{AB0D2B35-1E94-4231-9552-3A14A8BB5E5D}" dt="2021-04-10T13:39:22.295" v="1669" actId="1076"/>
          <ac:spMkLst>
            <pc:docMk/>
            <pc:sldMk cId="206357866" sldId="258"/>
            <ac:spMk id="2" creationId="{E6FB980E-6844-4014-BFEB-F1E8D7758DC1}"/>
          </ac:spMkLst>
        </pc:spChg>
        <pc:spChg chg="del">
          <ac:chgData name="Biernacka Agata (STUD)" userId="bf0925c8-76c2-43b2-8cf5-47847215e8d7" providerId="ADAL" clId="{AB0D2B35-1E94-4231-9552-3A14A8BB5E5D}" dt="2021-04-10T13:19:36.507" v="106" actId="931"/>
          <ac:spMkLst>
            <pc:docMk/>
            <pc:sldMk cId="206357866" sldId="258"/>
            <ac:spMk id="3" creationId="{676F8313-3FB1-474B-8627-B34952CC44CB}"/>
          </ac:spMkLst>
        </pc:spChg>
        <pc:spChg chg="add mod">
          <ac:chgData name="Biernacka Agata (STUD)" userId="bf0925c8-76c2-43b2-8cf5-47847215e8d7" providerId="ADAL" clId="{AB0D2B35-1E94-4231-9552-3A14A8BB5E5D}" dt="2021-04-10T13:50:07.236" v="1901" actId="1076"/>
          <ac:spMkLst>
            <pc:docMk/>
            <pc:sldMk cId="206357866" sldId="258"/>
            <ac:spMk id="7" creationId="{B121B4C9-C864-46FC-A2BF-5D661FBE458D}"/>
          </ac:spMkLst>
        </pc:spChg>
        <pc:spChg chg="add del">
          <ac:chgData name="Biernacka Agata (STUD)" userId="bf0925c8-76c2-43b2-8cf5-47847215e8d7" providerId="ADAL" clId="{AB0D2B35-1E94-4231-9552-3A14A8BB5E5D}" dt="2021-04-10T13:38:49.899" v="1664" actId="26606"/>
          <ac:spMkLst>
            <pc:docMk/>
            <pc:sldMk cId="206357866" sldId="258"/>
            <ac:spMk id="16" creationId="{C4E4288A-DFC8-40A2-90E5-70E851A933AD}"/>
          </ac:spMkLst>
        </pc:spChg>
        <pc:spChg chg="add del">
          <ac:chgData name="Biernacka Agata (STUD)" userId="bf0925c8-76c2-43b2-8cf5-47847215e8d7" providerId="ADAL" clId="{AB0D2B35-1E94-4231-9552-3A14A8BB5E5D}" dt="2021-04-10T13:38:49.899" v="1664" actId="26606"/>
          <ac:spMkLst>
            <pc:docMk/>
            <pc:sldMk cId="206357866" sldId="258"/>
            <ac:spMk id="22" creationId="{BD2BFF02-DF78-4F07-B176-52514E13127D}"/>
          </ac:spMkLst>
        </pc:spChg>
        <pc:spChg chg="add del">
          <ac:chgData name="Biernacka Agata (STUD)" userId="bf0925c8-76c2-43b2-8cf5-47847215e8d7" providerId="ADAL" clId="{AB0D2B35-1E94-4231-9552-3A14A8BB5E5D}" dt="2021-04-10T13:38:49.899" v="1664" actId="26606"/>
          <ac:spMkLst>
            <pc:docMk/>
            <pc:sldMk cId="206357866" sldId="258"/>
            <ac:spMk id="24" creationId="{0DB06EAB-7D8C-403A-86C5-B5FD79A13650}"/>
          </ac:spMkLst>
        </pc:spChg>
        <pc:spChg chg="add del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29" creationId="{C4E4288A-DFC8-40A2-90E5-70E851A933AD}"/>
          </ac:spMkLst>
        </pc:spChg>
        <pc:spChg chg="add del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35" creationId="{BD2BFF02-DF78-4F07-B176-52514E13127D}"/>
          </ac:spMkLst>
        </pc:spChg>
        <pc:spChg chg="add del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37" creationId="{0DB06EAB-7D8C-403A-86C5-B5FD79A13650}"/>
          </ac:spMkLst>
        </pc:spChg>
        <pc:spChg chg="add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42" creationId="{91F32EBA-ED97-466E-8CFA-8382584155D0}"/>
          </ac:spMkLst>
        </pc:spChg>
        <pc:spChg chg="add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44" creationId="{4300F7B2-2FBB-4B65-B588-6331766027CB}"/>
          </ac:spMkLst>
        </pc:spChg>
        <pc:spChg chg="add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46" creationId="{EFA5A327-531A-495C-BCA7-27F04811AF4B}"/>
          </ac:spMkLst>
        </pc:spChg>
        <pc:spChg chg="add">
          <ac:chgData name="Biernacka Agata (STUD)" userId="bf0925c8-76c2-43b2-8cf5-47847215e8d7" providerId="ADAL" clId="{AB0D2B35-1E94-4231-9552-3A14A8BB5E5D}" dt="2021-04-10T13:39:16.927" v="1668" actId="26606"/>
          <ac:spMkLst>
            <pc:docMk/>
            <pc:sldMk cId="206357866" sldId="258"/>
            <ac:spMk id="48" creationId="{09C89D1D-8C73-4FE3-BB9A-0A66D0F9C2FF}"/>
          </ac:spMkLst>
        </pc:spChg>
        <pc:grpChg chg="add del">
          <ac:chgData name="Biernacka Agata (STUD)" userId="bf0925c8-76c2-43b2-8cf5-47847215e8d7" providerId="ADAL" clId="{AB0D2B35-1E94-4231-9552-3A14A8BB5E5D}" dt="2021-04-10T13:38:49.899" v="1664" actId="26606"/>
          <ac:grpSpMkLst>
            <pc:docMk/>
            <pc:sldMk cId="206357866" sldId="258"/>
            <ac:grpSpMk id="18" creationId="{B63C2D82-D4FA-4A37-BB01-1E7B21E4FF20}"/>
          </ac:grpSpMkLst>
        </pc:grpChg>
        <pc:grpChg chg="add del">
          <ac:chgData name="Biernacka Agata (STUD)" userId="bf0925c8-76c2-43b2-8cf5-47847215e8d7" providerId="ADAL" clId="{AB0D2B35-1E94-4231-9552-3A14A8BB5E5D}" dt="2021-04-10T13:39:16.927" v="1668" actId="26606"/>
          <ac:grpSpMkLst>
            <pc:docMk/>
            <pc:sldMk cId="206357866" sldId="258"/>
            <ac:grpSpMk id="31" creationId="{B63C2D82-D4FA-4A37-BB01-1E7B21E4FF20}"/>
          </ac:grpSpMkLst>
        </pc:grpChg>
        <pc:picChg chg="add del mod">
          <ac:chgData name="Biernacka Agata (STUD)" userId="bf0925c8-76c2-43b2-8cf5-47847215e8d7" providerId="ADAL" clId="{AB0D2B35-1E94-4231-9552-3A14A8BB5E5D}" dt="2021-04-10T13:20:08.454" v="109" actId="478"/>
          <ac:picMkLst>
            <pc:docMk/>
            <pc:sldMk cId="206357866" sldId="258"/>
            <ac:picMk id="5" creationId="{3C29ADCA-424D-4C77-B55C-3E79F7CA388D}"/>
          </ac:picMkLst>
        </pc:picChg>
        <pc:picChg chg="add del mod">
          <ac:chgData name="Biernacka Agata (STUD)" userId="bf0925c8-76c2-43b2-8cf5-47847215e8d7" providerId="ADAL" clId="{AB0D2B35-1E94-4231-9552-3A14A8BB5E5D}" dt="2021-04-10T13:38:00.950" v="1649" actId="478"/>
          <ac:picMkLst>
            <pc:docMk/>
            <pc:sldMk cId="206357866" sldId="258"/>
            <ac:picMk id="9" creationId="{1C46AF7D-98F1-4CB5-92FC-5FC1F1D1958F}"/>
          </ac:picMkLst>
        </pc:picChg>
        <pc:picChg chg="add del mod ord">
          <ac:chgData name="Biernacka Agata (STUD)" userId="bf0925c8-76c2-43b2-8cf5-47847215e8d7" providerId="ADAL" clId="{AB0D2B35-1E94-4231-9552-3A14A8BB5E5D}" dt="2021-04-10T13:38:06.180" v="1650" actId="478"/>
          <ac:picMkLst>
            <pc:docMk/>
            <pc:sldMk cId="206357866" sldId="258"/>
            <ac:picMk id="11" creationId="{7B436EF7-8339-4CA8-88F8-069A4043DC6B}"/>
          </ac:picMkLst>
        </pc:picChg>
        <pc:picChg chg="add del mod">
          <ac:chgData name="Biernacka Agata (STUD)" userId="bf0925c8-76c2-43b2-8cf5-47847215e8d7" providerId="ADAL" clId="{AB0D2B35-1E94-4231-9552-3A14A8BB5E5D}" dt="2021-04-10T13:38:51.521" v="1665" actId="478"/>
          <ac:picMkLst>
            <pc:docMk/>
            <pc:sldMk cId="206357866" sldId="258"/>
            <ac:picMk id="13" creationId="{FB020594-F346-4EDA-82AD-CCB0E041DEF4}"/>
          </ac:picMkLst>
        </pc:picChg>
        <pc:picChg chg="add del mod ord">
          <ac:chgData name="Biernacka Agata (STUD)" userId="bf0925c8-76c2-43b2-8cf5-47847215e8d7" providerId="ADAL" clId="{AB0D2B35-1E94-4231-9552-3A14A8BB5E5D}" dt="2021-04-10T13:38:51.521" v="1665" actId="478"/>
          <ac:picMkLst>
            <pc:docMk/>
            <pc:sldMk cId="206357866" sldId="258"/>
            <ac:picMk id="15" creationId="{7B105968-39E0-4D15-B718-6FD549C5F52B}"/>
          </ac:picMkLst>
        </pc:picChg>
        <pc:picChg chg="add mod">
          <ac:chgData name="Biernacka Agata (STUD)" userId="bf0925c8-76c2-43b2-8cf5-47847215e8d7" providerId="ADAL" clId="{AB0D2B35-1E94-4231-9552-3A14A8BB5E5D}" dt="2021-04-10T13:39:16.927" v="1668" actId="26606"/>
          <ac:picMkLst>
            <pc:docMk/>
            <pc:sldMk cId="206357866" sldId="258"/>
            <ac:picMk id="21" creationId="{CCB6BD3A-403B-4F49-9C21-0457DD6D665E}"/>
          </ac:picMkLst>
        </pc:picChg>
      </pc:sldChg>
      <pc:sldChg chg="addSp modSp new mod setBg">
        <pc:chgData name="Biernacka Agata (STUD)" userId="bf0925c8-76c2-43b2-8cf5-47847215e8d7" providerId="ADAL" clId="{AB0D2B35-1E94-4231-9552-3A14A8BB5E5D}" dt="2021-04-10T13:49:58.212" v="1899" actId="123"/>
        <pc:sldMkLst>
          <pc:docMk/>
          <pc:sldMk cId="1052360230" sldId="259"/>
        </pc:sldMkLst>
        <pc:spChg chg="mod">
          <ac:chgData name="Biernacka Agata (STUD)" userId="bf0925c8-76c2-43b2-8cf5-47847215e8d7" providerId="ADAL" clId="{AB0D2B35-1E94-4231-9552-3A14A8BB5E5D}" dt="2021-04-10T13:49:46.377" v="1896" actId="1076"/>
          <ac:spMkLst>
            <pc:docMk/>
            <pc:sldMk cId="1052360230" sldId="259"/>
            <ac:spMk id="2" creationId="{D3C132A2-1FCE-4867-8543-7D16B4886BE6}"/>
          </ac:spMkLst>
        </pc:spChg>
        <pc:spChg chg="mod">
          <ac:chgData name="Biernacka Agata (STUD)" userId="bf0925c8-76c2-43b2-8cf5-47847215e8d7" providerId="ADAL" clId="{AB0D2B35-1E94-4231-9552-3A14A8BB5E5D}" dt="2021-04-10T13:49:58.212" v="1899" actId="123"/>
          <ac:spMkLst>
            <pc:docMk/>
            <pc:sldMk cId="1052360230" sldId="259"/>
            <ac:spMk id="3" creationId="{C52018DC-A7BD-48D0-8D40-D783611B5964}"/>
          </ac:spMkLst>
        </pc:spChg>
        <pc:spChg chg="add">
          <ac:chgData name="Biernacka Agata (STUD)" userId="bf0925c8-76c2-43b2-8cf5-47847215e8d7" providerId="ADAL" clId="{AB0D2B35-1E94-4231-9552-3A14A8BB5E5D}" dt="2021-04-10T13:36:23.114" v="1642" actId="26606"/>
          <ac:spMkLst>
            <pc:docMk/>
            <pc:sldMk cId="1052360230" sldId="259"/>
            <ac:spMk id="10" creationId="{91F32EBA-ED97-466E-8CFA-8382584155D0}"/>
          </ac:spMkLst>
        </pc:spChg>
        <pc:spChg chg="add">
          <ac:chgData name="Biernacka Agata (STUD)" userId="bf0925c8-76c2-43b2-8cf5-47847215e8d7" providerId="ADAL" clId="{AB0D2B35-1E94-4231-9552-3A14A8BB5E5D}" dt="2021-04-10T13:36:23.114" v="1642" actId="26606"/>
          <ac:spMkLst>
            <pc:docMk/>
            <pc:sldMk cId="1052360230" sldId="259"/>
            <ac:spMk id="12" creationId="{4300F7B2-2FBB-4B65-B588-6331766027CB}"/>
          </ac:spMkLst>
        </pc:spChg>
        <pc:spChg chg="add">
          <ac:chgData name="Biernacka Agata (STUD)" userId="bf0925c8-76c2-43b2-8cf5-47847215e8d7" providerId="ADAL" clId="{AB0D2B35-1E94-4231-9552-3A14A8BB5E5D}" dt="2021-04-10T13:36:23.114" v="1642" actId="26606"/>
          <ac:spMkLst>
            <pc:docMk/>
            <pc:sldMk cId="1052360230" sldId="259"/>
            <ac:spMk id="14" creationId="{EFA5A327-531A-495C-BCA7-27F04811AF4B}"/>
          </ac:spMkLst>
        </pc:spChg>
        <pc:spChg chg="add">
          <ac:chgData name="Biernacka Agata (STUD)" userId="bf0925c8-76c2-43b2-8cf5-47847215e8d7" providerId="ADAL" clId="{AB0D2B35-1E94-4231-9552-3A14A8BB5E5D}" dt="2021-04-10T13:36:23.114" v="1642" actId="26606"/>
          <ac:spMkLst>
            <pc:docMk/>
            <pc:sldMk cId="1052360230" sldId="259"/>
            <ac:spMk id="16" creationId="{09C89D1D-8C73-4FE3-BB9A-0A66D0F9C2FF}"/>
          </ac:spMkLst>
        </pc:spChg>
        <pc:picChg chg="add mod">
          <ac:chgData name="Biernacka Agata (STUD)" userId="bf0925c8-76c2-43b2-8cf5-47847215e8d7" providerId="ADAL" clId="{AB0D2B35-1E94-4231-9552-3A14A8BB5E5D}" dt="2021-04-10T13:36:23.114" v="1642" actId="26606"/>
          <ac:picMkLst>
            <pc:docMk/>
            <pc:sldMk cId="1052360230" sldId="259"/>
            <ac:picMk id="5" creationId="{E91EDA11-E831-426D-9C4B-7DD0B858238F}"/>
          </ac:picMkLst>
        </pc:picChg>
      </pc:sldChg>
      <pc:sldChg chg="addSp delSp modSp new mod ord setBg addAnim">
        <pc:chgData name="Biernacka Agata (STUD)" userId="bf0925c8-76c2-43b2-8cf5-47847215e8d7" providerId="ADAL" clId="{AB0D2B35-1E94-4231-9552-3A14A8BB5E5D}" dt="2021-04-10T13:42:39.837" v="1708"/>
        <pc:sldMkLst>
          <pc:docMk/>
          <pc:sldMk cId="3862184696" sldId="260"/>
        </pc:sldMkLst>
        <pc:spChg chg="mod">
          <ac:chgData name="Biernacka Agata (STUD)" userId="bf0925c8-76c2-43b2-8cf5-47847215e8d7" providerId="ADAL" clId="{AB0D2B35-1E94-4231-9552-3A14A8BB5E5D}" dt="2021-04-10T13:42:39.829" v="1705" actId="26606"/>
          <ac:spMkLst>
            <pc:docMk/>
            <pc:sldMk cId="3862184696" sldId="260"/>
            <ac:spMk id="2" creationId="{EAD6E212-6E80-4562-9FD6-92AAE12BCE8D}"/>
          </ac:spMkLst>
        </pc:spChg>
        <pc:spChg chg="del">
          <ac:chgData name="Biernacka Agata (STUD)" userId="bf0925c8-76c2-43b2-8cf5-47847215e8d7" providerId="ADAL" clId="{AB0D2B35-1E94-4231-9552-3A14A8BB5E5D}" dt="2021-04-10T13:41:35.350" v="1692"/>
          <ac:spMkLst>
            <pc:docMk/>
            <pc:sldMk cId="3862184696" sldId="260"/>
            <ac:spMk id="3" creationId="{2F5E3D43-5413-4F04-9340-DB4566A1816D}"/>
          </ac:spMkLst>
        </pc:spChg>
        <pc:spChg chg="add del">
          <ac:chgData name="Biernacka Agata (STUD)" userId="bf0925c8-76c2-43b2-8cf5-47847215e8d7" providerId="ADAL" clId="{AB0D2B35-1E94-4231-9552-3A14A8BB5E5D}" dt="2021-04-10T13:42:06.888" v="1695" actId="26606"/>
          <ac:spMkLst>
            <pc:docMk/>
            <pc:sldMk cId="3862184696" sldId="260"/>
            <ac:spMk id="75" creationId="{C4E4288A-DFC8-40A2-90E5-70E851A933AD}"/>
          </ac:spMkLst>
        </pc:spChg>
        <pc:spChg chg="add del">
          <ac:chgData name="Biernacka Agata (STUD)" userId="bf0925c8-76c2-43b2-8cf5-47847215e8d7" providerId="ADAL" clId="{AB0D2B35-1E94-4231-9552-3A14A8BB5E5D}" dt="2021-04-10T13:42:39.829" v="1705" actId="26606"/>
          <ac:spMkLst>
            <pc:docMk/>
            <pc:sldMk cId="3862184696" sldId="260"/>
            <ac:spMk id="80" creationId="{C4E4288A-DFC8-40A2-90E5-70E851A933AD}"/>
          </ac:spMkLst>
        </pc:spChg>
        <pc:spChg chg="add del">
          <ac:chgData name="Biernacka Agata (STUD)" userId="bf0925c8-76c2-43b2-8cf5-47847215e8d7" providerId="ADAL" clId="{AB0D2B35-1E94-4231-9552-3A14A8BB5E5D}" dt="2021-04-10T13:42:06.888" v="1695" actId="26606"/>
          <ac:spMkLst>
            <pc:docMk/>
            <pc:sldMk cId="3862184696" sldId="260"/>
            <ac:spMk id="81" creationId="{BD2BFF02-DF78-4F07-B176-52514E13127D}"/>
          </ac:spMkLst>
        </pc:spChg>
        <pc:spChg chg="add del">
          <ac:chgData name="Biernacka Agata (STUD)" userId="bf0925c8-76c2-43b2-8cf5-47847215e8d7" providerId="ADAL" clId="{AB0D2B35-1E94-4231-9552-3A14A8BB5E5D}" dt="2021-04-10T13:42:06.888" v="1695" actId="26606"/>
          <ac:spMkLst>
            <pc:docMk/>
            <pc:sldMk cId="3862184696" sldId="260"/>
            <ac:spMk id="83" creationId="{0DB06EAB-7D8C-403A-86C5-B5FD79A13650}"/>
          </ac:spMkLst>
        </pc:spChg>
        <pc:spChg chg="add del">
          <ac:chgData name="Biernacka Agata (STUD)" userId="bf0925c8-76c2-43b2-8cf5-47847215e8d7" providerId="ADAL" clId="{AB0D2B35-1E94-4231-9552-3A14A8BB5E5D}" dt="2021-04-10T13:42:39.829" v="1705" actId="26606"/>
          <ac:spMkLst>
            <pc:docMk/>
            <pc:sldMk cId="3862184696" sldId="260"/>
            <ac:spMk id="86" creationId="{BD2BFF02-DF78-4F07-B176-52514E13127D}"/>
          </ac:spMkLst>
        </pc:spChg>
        <pc:spChg chg="add del">
          <ac:chgData name="Biernacka Agata (STUD)" userId="bf0925c8-76c2-43b2-8cf5-47847215e8d7" providerId="ADAL" clId="{AB0D2B35-1E94-4231-9552-3A14A8BB5E5D}" dt="2021-04-10T13:42:39.829" v="1705" actId="26606"/>
          <ac:spMkLst>
            <pc:docMk/>
            <pc:sldMk cId="3862184696" sldId="260"/>
            <ac:spMk id="88" creationId="{0DB06EAB-7D8C-403A-86C5-B5FD79A13650}"/>
          </ac:spMkLst>
        </pc:spChg>
        <pc:spChg chg="add">
          <ac:chgData name="Biernacka Agata (STUD)" userId="bf0925c8-76c2-43b2-8cf5-47847215e8d7" providerId="ADAL" clId="{AB0D2B35-1E94-4231-9552-3A14A8BB5E5D}" dt="2021-04-10T13:42:39.829" v="1705" actId="26606"/>
          <ac:spMkLst>
            <pc:docMk/>
            <pc:sldMk cId="3862184696" sldId="260"/>
            <ac:spMk id="146" creationId="{3E443FD7-A66B-4AA0-872D-B088B9BC5F17}"/>
          </ac:spMkLst>
        </pc:spChg>
        <pc:spChg chg="add del">
          <ac:chgData name="Biernacka Agata (STUD)" userId="bf0925c8-76c2-43b2-8cf5-47847215e8d7" providerId="ADAL" clId="{AB0D2B35-1E94-4231-9552-3A14A8BB5E5D}" dt="2021-04-10T13:42:06.888" v="1695" actId="26606"/>
          <ac:spMkLst>
            <pc:docMk/>
            <pc:sldMk cId="3862184696" sldId="260"/>
            <ac:spMk id="1032" creationId="{74222F3C-CCE4-4C1F-98B0-E3258F2DDC76}"/>
          </ac:spMkLst>
        </pc:spChg>
        <pc:spChg chg="add del">
          <ac:chgData name="Biernacka Agata (STUD)" userId="bf0925c8-76c2-43b2-8cf5-47847215e8d7" providerId="ADAL" clId="{AB0D2B35-1E94-4231-9552-3A14A8BB5E5D}" dt="2021-04-10T13:42:20.134" v="1699" actId="26606"/>
          <ac:spMkLst>
            <pc:docMk/>
            <pc:sldMk cId="3862184696" sldId="260"/>
            <ac:spMk id="1034" creationId="{91F32EBA-ED97-466E-8CFA-8382584155D0}"/>
          </ac:spMkLst>
        </pc:spChg>
        <pc:spChg chg="add del mod ord">
          <ac:chgData name="Biernacka Agata (STUD)" userId="bf0925c8-76c2-43b2-8cf5-47847215e8d7" providerId="ADAL" clId="{AB0D2B35-1E94-4231-9552-3A14A8BB5E5D}" dt="2021-04-10T13:42:30.070" v="1702" actId="478"/>
          <ac:spMkLst>
            <pc:docMk/>
            <pc:sldMk cId="3862184696" sldId="260"/>
            <ac:spMk id="1035" creationId="{B4F618EC-ED39-4D6F-AF6F-F57B175DC71C}"/>
          </ac:spMkLst>
        </pc:spChg>
        <pc:grpChg chg="add del">
          <ac:chgData name="Biernacka Agata (STUD)" userId="bf0925c8-76c2-43b2-8cf5-47847215e8d7" providerId="ADAL" clId="{AB0D2B35-1E94-4231-9552-3A14A8BB5E5D}" dt="2021-04-10T13:42:06.888" v="1695" actId="26606"/>
          <ac:grpSpMkLst>
            <pc:docMk/>
            <pc:sldMk cId="3862184696" sldId="260"/>
            <ac:grpSpMk id="77" creationId="{B63C2D82-D4FA-4A37-BB01-1E7B21E4FF20}"/>
          </ac:grpSpMkLst>
        </pc:grpChg>
        <pc:grpChg chg="add del">
          <ac:chgData name="Biernacka Agata (STUD)" userId="bf0925c8-76c2-43b2-8cf5-47847215e8d7" providerId="ADAL" clId="{AB0D2B35-1E94-4231-9552-3A14A8BB5E5D}" dt="2021-04-10T13:42:39.829" v="1705" actId="26606"/>
          <ac:grpSpMkLst>
            <pc:docMk/>
            <pc:sldMk cId="3862184696" sldId="260"/>
            <ac:grpSpMk id="82" creationId="{B63C2D82-D4FA-4A37-BB01-1E7B21E4FF20}"/>
          </ac:grpSpMkLst>
        </pc:grpChg>
        <pc:picChg chg="add mod ord">
          <ac:chgData name="Biernacka Agata (STUD)" userId="bf0925c8-76c2-43b2-8cf5-47847215e8d7" providerId="ADAL" clId="{AB0D2B35-1E94-4231-9552-3A14A8BB5E5D}" dt="2021-04-10T13:42:39.829" v="1705" actId="26606"/>
          <ac:picMkLst>
            <pc:docMk/>
            <pc:sldMk cId="3862184696" sldId="260"/>
            <ac:picMk id="1026" creationId="{14CC87EF-7DC2-43B3-8B9F-1124E63EFC30}"/>
          </ac:picMkLst>
        </pc:picChg>
        <pc:picChg chg="add mod">
          <ac:chgData name="Biernacka Agata (STUD)" userId="bf0925c8-76c2-43b2-8cf5-47847215e8d7" providerId="ADAL" clId="{AB0D2B35-1E94-4231-9552-3A14A8BB5E5D}" dt="2021-04-10T13:42:39.829" v="1705" actId="26606"/>
          <ac:picMkLst>
            <pc:docMk/>
            <pc:sldMk cId="3862184696" sldId="260"/>
            <ac:picMk id="1028" creationId="{F37A4621-198F-4A04-A2F2-45E05507ACFA}"/>
          </ac:picMkLst>
        </pc:picChg>
      </pc:sldChg>
      <pc:sldChg chg="addSp delSp modSp new mod setBg">
        <pc:chgData name="Biernacka Agata (STUD)" userId="bf0925c8-76c2-43b2-8cf5-47847215e8d7" providerId="ADAL" clId="{AB0D2B35-1E94-4231-9552-3A14A8BB5E5D}" dt="2021-04-10T13:44:12.038" v="1750" actId="478"/>
        <pc:sldMkLst>
          <pc:docMk/>
          <pc:sldMk cId="3203903693" sldId="261"/>
        </pc:sldMkLst>
        <pc:spChg chg="mod ord">
          <ac:chgData name="Biernacka Agata (STUD)" userId="bf0925c8-76c2-43b2-8cf5-47847215e8d7" providerId="ADAL" clId="{AB0D2B35-1E94-4231-9552-3A14A8BB5E5D}" dt="2021-04-10T13:44:07.046" v="1749" actId="26606"/>
          <ac:spMkLst>
            <pc:docMk/>
            <pc:sldMk cId="3203903693" sldId="261"/>
            <ac:spMk id="2" creationId="{3A353A4C-7AE1-4D26-80B4-6B29C470F8F8}"/>
          </ac:spMkLst>
        </pc:spChg>
        <pc:spChg chg="del">
          <ac:chgData name="Biernacka Agata (STUD)" userId="bf0925c8-76c2-43b2-8cf5-47847215e8d7" providerId="ADAL" clId="{AB0D2B35-1E94-4231-9552-3A14A8BB5E5D}" dt="2021-04-10T13:43:20.896" v="1742"/>
          <ac:spMkLst>
            <pc:docMk/>
            <pc:sldMk cId="3203903693" sldId="261"/>
            <ac:spMk id="3" creationId="{20AC851A-8143-4932-8DC7-71B052F6A3F5}"/>
          </ac:spMkLst>
        </pc:spChg>
        <pc:spChg chg="add del">
          <ac:chgData name="Biernacka Agata (STUD)" userId="bf0925c8-76c2-43b2-8cf5-47847215e8d7" providerId="ADAL" clId="{AB0D2B35-1E94-4231-9552-3A14A8BB5E5D}" dt="2021-04-10T13:44:07.025" v="1748" actId="26606"/>
          <ac:spMkLst>
            <pc:docMk/>
            <pc:sldMk cId="3203903693" sldId="261"/>
            <ac:spMk id="75" creationId="{7BBD5B30-C741-4E67-AFD8-17917090ABCC}"/>
          </ac:spMkLst>
        </pc:spChg>
        <pc:spChg chg="add del">
          <ac:chgData name="Biernacka Agata (STUD)" userId="bf0925c8-76c2-43b2-8cf5-47847215e8d7" providerId="ADAL" clId="{AB0D2B35-1E94-4231-9552-3A14A8BB5E5D}" dt="2021-04-10T13:44:02.279" v="1746" actId="26606"/>
          <ac:spMkLst>
            <pc:docMk/>
            <pc:sldMk cId="3203903693" sldId="261"/>
            <ac:spMk id="77" creationId="{91F32EBA-ED97-466E-8CFA-8382584155D0}"/>
          </ac:spMkLst>
        </pc:spChg>
        <pc:spChg chg="add del">
          <ac:chgData name="Biernacka Agata (STUD)" userId="bf0925c8-76c2-43b2-8cf5-47847215e8d7" providerId="ADAL" clId="{AB0D2B35-1E94-4231-9552-3A14A8BB5E5D}" dt="2021-04-10T13:44:07.025" v="1748" actId="26606"/>
          <ac:spMkLst>
            <pc:docMk/>
            <pc:sldMk cId="3203903693" sldId="261"/>
            <ac:spMk id="83" creationId="{7C0B334E-66E0-442A-8306-19629EC2DC59}"/>
          </ac:spMkLst>
        </pc:spChg>
        <pc:spChg chg="add del">
          <ac:chgData name="Biernacka Agata (STUD)" userId="bf0925c8-76c2-43b2-8cf5-47847215e8d7" providerId="ADAL" clId="{AB0D2B35-1E94-4231-9552-3A14A8BB5E5D}" dt="2021-04-10T13:44:02.279" v="1746" actId="26606"/>
          <ac:spMkLst>
            <pc:docMk/>
            <pc:sldMk cId="3203903693" sldId="261"/>
            <ac:spMk id="2058" creationId="{F4DD31DF-829C-4164-886D-41A7BD4632B1}"/>
          </ac:spMkLst>
        </pc:spChg>
        <pc:spChg chg="add del">
          <ac:chgData name="Biernacka Agata (STUD)" userId="bf0925c8-76c2-43b2-8cf5-47847215e8d7" providerId="ADAL" clId="{AB0D2B35-1E94-4231-9552-3A14A8BB5E5D}" dt="2021-04-10T13:44:07.025" v="1748" actId="26606"/>
          <ac:spMkLst>
            <pc:docMk/>
            <pc:sldMk cId="3203903693" sldId="261"/>
            <ac:spMk id="2060" creationId="{189BBEAA-BB93-4878-8C95-3C8AADE2E0C5}"/>
          </ac:spMkLst>
        </pc:spChg>
        <pc:spChg chg="add del">
          <ac:chgData name="Biernacka Agata (STUD)" userId="bf0925c8-76c2-43b2-8cf5-47847215e8d7" providerId="ADAL" clId="{AB0D2B35-1E94-4231-9552-3A14A8BB5E5D}" dt="2021-04-10T13:44:07.025" v="1748" actId="26606"/>
          <ac:spMkLst>
            <pc:docMk/>
            <pc:sldMk cId="3203903693" sldId="261"/>
            <ac:spMk id="2061" creationId="{D529C0C6-AAEB-4982-A9E6-BC6A8B2AEFB2}"/>
          </ac:spMkLst>
        </pc:spChg>
        <pc:spChg chg="add del">
          <ac:chgData name="Biernacka Agata (STUD)" userId="bf0925c8-76c2-43b2-8cf5-47847215e8d7" providerId="ADAL" clId="{AB0D2B35-1E94-4231-9552-3A14A8BB5E5D}" dt="2021-04-10T13:44:07.025" v="1748" actId="26606"/>
          <ac:spMkLst>
            <pc:docMk/>
            <pc:sldMk cId="3203903693" sldId="261"/>
            <ac:spMk id="2062" creationId="{80D36F24-5EC0-4A09-9836-6580E1D4B823}"/>
          </ac:spMkLst>
        </pc:spChg>
        <pc:spChg chg="add">
          <ac:chgData name="Biernacka Agata (STUD)" userId="bf0925c8-76c2-43b2-8cf5-47847215e8d7" providerId="ADAL" clId="{AB0D2B35-1E94-4231-9552-3A14A8BB5E5D}" dt="2021-04-10T13:44:07.046" v="1749" actId="26606"/>
          <ac:spMkLst>
            <pc:docMk/>
            <pc:sldMk cId="3203903693" sldId="261"/>
            <ac:spMk id="2064" creationId="{4C3A44BB-E01C-4AA8-B2C8-32FC346D2ED7}"/>
          </ac:spMkLst>
        </pc:spChg>
        <pc:spChg chg="add del">
          <ac:chgData name="Biernacka Agata (STUD)" userId="bf0925c8-76c2-43b2-8cf5-47847215e8d7" providerId="ADAL" clId="{AB0D2B35-1E94-4231-9552-3A14A8BB5E5D}" dt="2021-04-10T13:44:12.038" v="1750" actId="478"/>
          <ac:spMkLst>
            <pc:docMk/>
            <pc:sldMk cId="3203903693" sldId="261"/>
            <ac:spMk id="2065" creationId="{C6201898-1E78-4BD1-B8FD-D79521BBD624}"/>
          </ac:spMkLst>
        </pc:spChg>
        <pc:grpChg chg="add del">
          <ac:chgData name="Biernacka Agata (STUD)" userId="bf0925c8-76c2-43b2-8cf5-47847215e8d7" providerId="ADAL" clId="{AB0D2B35-1E94-4231-9552-3A14A8BB5E5D}" dt="2021-04-10T13:44:02.279" v="1746" actId="26606"/>
          <ac:grpSpMkLst>
            <pc:docMk/>
            <pc:sldMk cId="3203903693" sldId="261"/>
            <ac:grpSpMk id="79" creationId="{FBB1362E-4699-426B-8D02-4F7CE6DA9358}"/>
          </ac:grpSpMkLst>
        </pc:grpChg>
        <pc:picChg chg="add mod ord">
          <ac:chgData name="Biernacka Agata (STUD)" userId="bf0925c8-76c2-43b2-8cf5-47847215e8d7" providerId="ADAL" clId="{AB0D2B35-1E94-4231-9552-3A14A8BB5E5D}" dt="2021-04-10T13:44:07.046" v="1749" actId="26606"/>
          <ac:picMkLst>
            <pc:docMk/>
            <pc:sldMk cId="3203903693" sldId="261"/>
            <ac:picMk id="2050" creationId="{F9EBB66A-748A-44AE-B59D-CD3C1FB88884}"/>
          </ac:picMkLst>
        </pc:picChg>
        <pc:picChg chg="add mod ord">
          <ac:chgData name="Biernacka Agata (STUD)" userId="bf0925c8-76c2-43b2-8cf5-47847215e8d7" providerId="ADAL" clId="{AB0D2B35-1E94-4231-9552-3A14A8BB5E5D}" dt="2021-04-10T13:44:07.046" v="1749" actId="26606"/>
          <ac:picMkLst>
            <pc:docMk/>
            <pc:sldMk cId="3203903693" sldId="261"/>
            <ac:picMk id="2052" creationId="{C8CFBB30-F591-43EF-BB72-525C37BA7A79}"/>
          </ac:picMkLst>
        </pc:picChg>
        <pc:picChg chg="add mod ord">
          <ac:chgData name="Biernacka Agata (STUD)" userId="bf0925c8-76c2-43b2-8cf5-47847215e8d7" providerId="ADAL" clId="{AB0D2B35-1E94-4231-9552-3A14A8BB5E5D}" dt="2021-04-10T13:44:07.046" v="1749" actId="26606"/>
          <ac:picMkLst>
            <pc:docMk/>
            <pc:sldMk cId="3203903693" sldId="261"/>
            <ac:picMk id="2054" creationId="{C9E400D3-5C5C-464E-9149-80C4E304C7BE}"/>
          </ac:picMkLst>
        </pc:picChg>
      </pc:sldChg>
      <pc:sldChg chg="addSp delSp modSp new mod setBg">
        <pc:chgData name="Biernacka Agata (STUD)" userId="bf0925c8-76c2-43b2-8cf5-47847215e8d7" providerId="ADAL" clId="{AB0D2B35-1E94-4231-9552-3A14A8BB5E5D}" dt="2021-04-10T13:46:09.800" v="1808" actId="478"/>
        <pc:sldMkLst>
          <pc:docMk/>
          <pc:sldMk cId="4226669541" sldId="262"/>
        </pc:sldMkLst>
        <pc:spChg chg="mod ord">
          <ac:chgData name="Biernacka Agata (STUD)" userId="bf0925c8-76c2-43b2-8cf5-47847215e8d7" providerId="ADAL" clId="{AB0D2B35-1E94-4231-9552-3A14A8BB5E5D}" dt="2021-04-10T13:46:05.645" v="1807" actId="26606"/>
          <ac:spMkLst>
            <pc:docMk/>
            <pc:sldMk cId="4226669541" sldId="262"/>
            <ac:spMk id="2" creationId="{17CB3F4E-4485-4181-AB98-5967449D25AC}"/>
          </ac:spMkLst>
        </pc:spChg>
        <pc:spChg chg="del">
          <ac:chgData name="Biernacka Agata (STUD)" userId="bf0925c8-76c2-43b2-8cf5-47847215e8d7" providerId="ADAL" clId="{AB0D2B35-1E94-4231-9552-3A14A8BB5E5D}" dt="2021-04-10T13:44:52.646" v="1799"/>
          <ac:spMkLst>
            <pc:docMk/>
            <pc:sldMk cId="4226669541" sldId="262"/>
            <ac:spMk id="3" creationId="{5A41CF8A-58D4-4051-AEBA-2B230D705CAD}"/>
          </ac:spMkLst>
        </pc:spChg>
        <pc:spChg chg="add del">
          <ac:chgData name="Biernacka Agata (STUD)" userId="bf0925c8-76c2-43b2-8cf5-47847215e8d7" providerId="ADAL" clId="{AB0D2B35-1E94-4231-9552-3A14A8BB5E5D}" dt="2021-04-10T13:45:49.188" v="1802" actId="26606"/>
          <ac:spMkLst>
            <pc:docMk/>
            <pc:sldMk cId="4226669541" sldId="262"/>
            <ac:spMk id="75" creationId="{91F32EBA-ED97-466E-8CFA-8382584155D0}"/>
          </ac:spMkLst>
        </pc:spChg>
        <pc:spChg chg="add del">
          <ac:chgData name="Biernacka Agata (STUD)" userId="bf0925c8-76c2-43b2-8cf5-47847215e8d7" providerId="ADAL" clId="{AB0D2B35-1E94-4231-9552-3A14A8BB5E5D}" dt="2021-04-10T13:45:49.188" v="1802" actId="26606"/>
          <ac:spMkLst>
            <pc:docMk/>
            <pc:sldMk cId="4226669541" sldId="262"/>
            <ac:spMk id="3080" creationId="{E46BA1E2-F574-4A1A-BD51-455706DAEC2B}"/>
          </ac:spMkLst>
        </pc:spChg>
        <pc:spChg chg="add del">
          <ac:chgData name="Biernacka Agata (STUD)" userId="bf0925c8-76c2-43b2-8cf5-47847215e8d7" providerId="ADAL" clId="{AB0D2B35-1E94-4231-9552-3A14A8BB5E5D}" dt="2021-04-10T13:45:54.488" v="1804" actId="26606"/>
          <ac:spMkLst>
            <pc:docMk/>
            <pc:sldMk cId="4226669541" sldId="262"/>
            <ac:spMk id="3082" creationId="{63AB00AE-4340-440F-82E1-9F69D1D5519F}"/>
          </ac:spMkLst>
        </pc:spChg>
        <pc:spChg chg="add del">
          <ac:chgData name="Biernacka Agata (STUD)" userId="bf0925c8-76c2-43b2-8cf5-47847215e8d7" providerId="ADAL" clId="{AB0D2B35-1E94-4231-9552-3A14A8BB5E5D}" dt="2021-04-10T13:45:54.488" v="1804" actId="26606"/>
          <ac:spMkLst>
            <pc:docMk/>
            <pc:sldMk cId="4226669541" sldId="262"/>
            <ac:spMk id="3083" creationId="{0CAFD952-C5B6-450B-B8E2-BE990A924345}"/>
          </ac:spMkLst>
        </pc:spChg>
        <pc:spChg chg="add del">
          <ac:chgData name="Biernacka Agata (STUD)" userId="bf0925c8-76c2-43b2-8cf5-47847215e8d7" providerId="ADAL" clId="{AB0D2B35-1E94-4231-9552-3A14A8BB5E5D}" dt="2021-04-10T13:46:05.622" v="1806" actId="26606"/>
          <ac:spMkLst>
            <pc:docMk/>
            <pc:sldMk cId="4226669541" sldId="262"/>
            <ac:spMk id="3085" creationId="{2E24B5A8-B2F1-4DC0-B421-E1DC2BB684BF}"/>
          </ac:spMkLst>
        </pc:spChg>
        <pc:spChg chg="add del">
          <ac:chgData name="Biernacka Agata (STUD)" userId="bf0925c8-76c2-43b2-8cf5-47847215e8d7" providerId="ADAL" clId="{AB0D2B35-1E94-4231-9552-3A14A8BB5E5D}" dt="2021-04-10T13:46:05.622" v="1806" actId="26606"/>
          <ac:spMkLst>
            <pc:docMk/>
            <pc:sldMk cId="4226669541" sldId="262"/>
            <ac:spMk id="3086" creationId="{91AD67D7-5371-4156-9319-737C70BD3129}"/>
          </ac:spMkLst>
        </pc:spChg>
        <pc:spChg chg="add">
          <ac:chgData name="Biernacka Agata (STUD)" userId="bf0925c8-76c2-43b2-8cf5-47847215e8d7" providerId="ADAL" clId="{AB0D2B35-1E94-4231-9552-3A14A8BB5E5D}" dt="2021-04-10T13:46:05.645" v="1807" actId="26606"/>
          <ac:spMkLst>
            <pc:docMk/>
            <pc:sldMk cId="4226669541" sldId="262"/>
            <ac:spMk id="3088" creationId="{889AE703-9EC1-473D-8723-8E991E88520E}"/>
          </ac:spMkLst>
        </pc:spChg>
        <pc:spChg chg="add del">
          <ac:chgData name="Biernacka Agata (STUD)" userId="bf0925c8-76c2-43b2-8cf5-47847215e8d7" providerId="ADAL" clId="{AB0D2B35-1E94-4231-9552-3A14A8BB5E5D}" dt="2021-04-10T13:46:09.800" v="1808" actId="478"/>
          <ac:spMkLst>
            <pc:docMk/>
            <pc:sldMk cId="4226669541" sldId="262"/>
            <ac:spMk id="3089" creationId="{6B821FA9-C073-4B6B-B3AC-A5CE1DF353F1}"/>
          </ac:spMkLst>
        </pc:spChg>
        <pc:picChg chg="add del">
          <ac:chgData name="Biernacka Agata (STUD)" userId="bf0925c8-76c2-43b2-8cf5-47847215e8d7" providerId="ADAL" clId="{AB0D2B35-1E94-4231-9552-3A14A8BB5E5D}" dt="2021-04-10T13:45:54.488" v="1804" actId="26606"/>
          <ac:picMkLst>
            <pc:docMk/>
            <pc:sldMk cId="4226669541" sldId="262"/>
            <ac:picMk id="77" creationId="{22901FED-4FC9-4ED5-8123-C98BCD1616BA}"/>
          </ac:picMkLst>
        </pc:picChg>
        <pc:picChg chg="add mod ord">
          <ac:chgData name="Biernacka Agata (STUD)" userId="bf0925c8-76c2-43b2-8cf5-47847215e8d7" providerId="ADAL" clId="{AB0D2B35-1E94-4231-9552-3A14A8BB5E5D}" dt="2021-04-10T13:46:05.645" v="1807" actId="26606"/>
          <ac:picMkLst>
            <pc:docMk/>
            <pc:sldMk cId="4226669541" sldId="262"/>
            <ac:picMk id="3074" creationId="{9AE9CD39-6D2B-46BC-8C92-0A8855FB9A59}"/>
          </ac:picMkLst>
        </pc:picChg>
        <pc:picChg chg="add mod ord">
          <ac:chgData name="Biernacka Agata (STUD)" userId="bf0925c8-76c2-43b2-8cf5-47847215e8d7" providerId="ADAL" clId="{AB0D2B35-1E94-4231-9552-3A14A8BB5E5D}" dt="2021-04-10T13:46:05.645" v="1807" actId="26606"/>
          <ac:picMkLst>
            <pc:docMk/>
            <pc:sldMk cId="4226669541" sldId="262"/>
            <ac:picMk id="3076" creationId="{F6F11E70-7E01-4DF5-B200-3F3233A08199}"/>
          </ac:picMkLst>
        </pc:picChg>
      </pc:sldChg>
      <pc:sldChg chg="addSp delSp modSp new mod setBg setClrOvrMap">
        <pc:chgData name="Biernacka Agata (STUD)" userId="bf0925c8-76c2-43b2-8cf5-47847215e8d7" providerId="ADAL" clId="{AB0D2B35-1E94-4231-9552-3A14A8BB5E5D}" dt="2021-04-10T13:55:47.382" v="1930" actId="26606"/>
        <pc:sldMkLst>
          <pc:docMk/>
          <pc:sldMk cId="3002895647" sldId="263"/>
        </pc:sldMkLst>
        <pc:spChg chg="mod ord">
          <ac:chgData name="Biernacka Agata (STUD)" userId="bf0925c8-76c2-43b2-8cf5-47847215e8d7" providerId="ADAL" clId="{AB0D2B35-1E94-4231-9552-3A14A8BB5E5D}" dt="2021-04-10T13:55:47.382" v="1930" actId="26606"/>
          <ac:spMkLst>
            <pc:docMk/>
            <pc:sldMk cId="3002895647" sldId="263"/>
            <ac:spMk id="2" creationId="{65B5C15E-BDC2-48BB-A221-72E40E4BF6BB}"/>
          </ac:spMkLst>
        </pc:spChg>
        <pc:spChg chg="del">
          <ac:chgData name="Biernacka Agata (STUD)" userId="bf0925c8-76c2-43b2-8cf5-47847215e8d7" providerId="ADAL" clId="{AB0D2B35-1E94-4231-9552-3A14A8BB5E5D}" dt="2021-04-10T13:47:25.284" v="1835"/>
          <ac:spMkLst>
            <pc:docMk/>
            <pc:sldMk cId="3002895647" sldId="263"/>
            <ac:spMk id="3" creationId="{61C7477D-F180-4B23-827F-373D8B9ECF17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71" creationId="{07322A9E-F1EC-405E-8971-BA906EFFCCB8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73" creationId="{A5704422-1118-4FD1-95AD-29A064EB80D9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75" creationId="{A88B2AAA-B805-498E-A9E6-98B885855498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77" creationId="{9B8051E0-19D7-43E1-BFD9-E6DBFEB3A3F1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79" creationId="{4EDB2B02-86A2-46F5-A4BE-B7D9B10411D6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81" creationId="{43954639-FB5D-41F4-9560-6F6DFE778425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83" creationId="{E898931C-0323-41FA-A036-20F818B1FF81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85" creationId="{89AFE9DD-0792-4B98-B4EB-97ACA17E6AA8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87" creationId="{3981F5C4-9AE1-404E-AF44-A4E6DB374F9D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89" creationId="{763C1781-8726-4FAC-8C45-FF40376BE409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91" creationId="{301491B5-56C7-43DC-A3D9-861EECCA056A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93" creationId="{237E2353-22DF-46E0-A200-FB30F8F394E2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95" creationId="{DD6138DB-057B-45F7-A5F4-E7BFDA20D02C}"/>
          </ac:spMkLst>
        </pc:spChg>
        <pc:spChg chg="add del">
          <ac:chgData name="Biernacka Agata (STUD)" userId="bf0925c8-76c2-43b2-8cf5-47847215e8d7" providerId="ADAL" clId="{AB0D2B35-1E94-4231-9552-3A14A8BB5E5D}" dt="2021-04-10T13:47:54.370" v="1840" actId="26606"/>
          <ac:spMkLst>
            <pc:docMk/>
            <pc:sldMk cId="3002895647" sldId="263"/>
            <ac:spMk id="97" creationId="{79A54AB1-B64F-4843-BFAB-81CB74E66B65}"/>
          </ac:spMkLst>
        </pc:spChg>
        <pc:spChg chg="add del">
          <ac:chgData name="Biernacka Agata (STUD)" userId="bf0925c8-76c2-43b2-8cf5-47847215e8d7" providerId="ADAL" clId="{AB0D2B35-1E94-4231-9552-3A14A8BB5E5D}" dt="2021-04-10T13:47:58.349" v="1842" actId="26606"/>
          <ac:spMkLst>
            <pc:docMk/>
            <pc:sldMk cId="3002895647" sldId="263"/>
            <ac:spMk id="4100" creationId="{8181FC64-B306-4821-98E2-780662EFC486}"/>
          </ac:spMkLst>
        </pc:spChg>
        <pc:spChg chg="add del">
          <ac:chgData name="Biernacka Agata (STUD)" userId="bf0925c8-76c2-43b2-8cf5-47847215e8d7" providerId="ADAL" clId="{AB0D2B35-1E94-4231-9552-3A14A8BB5E5D}" dt="2021-04-10T13:47:58.349" v="1842" actId="26606"/>
          <ac:spMkLst>
            <pc:docMk/>
            <pc:sldMk cId="3002895647" sldId="263"/>
            <ac:spMk id="4101" creationId="{5871FC61-DD4E-47D4-81FD-8A7E7D12B371}"/>
          </ac:spMkLst>
        </pc:spChg>
        <pc:spChg chg="add del">
          <ac:chgData name="Biernacka Agata (STUD)" userId="bf0925c8-76c2-43b2-8cf5-47847215e8d7" providerId="ADAL" clId="{AB0D2B35-1E94-4231-9552-3A14A8BB5E5D}" dt="2021-04-10T13:47:58.349" v="1842" actId="26606"/>
          <ac:spMkLst>
            <pc:docMk/>
            <pc:sldMk cId="3002895647" sldId="263"/>
            <ac:spMk id="4102" creationId="{36F195F8-A307-4B75-80C1-484E19334514}"/>
          </ac:spMkLst>
        </pc:spChg>
        <pc:spChg chg="add del">
          <ac:chgData name="Biernacka Agata (STUD)" userId="bf0925c8-76c2-43b2-8cf5-47847215e8d7" providerId="ADAL" clId="{AB0D2B35-1E94-4231-9552-3A14A8BB5E5D}" dt="2021-04-10T13:47:58.349" v="1842" actId="26606"/>
          <ac:spMkLst>
            <pc:docMk/>
            <pc:sldMk cId="3002895647" sldId="263"/>
            <ac:spMk id="4103" creationId="{F9EC3F91-A75C-4F74-867E-E4C28C13546B}"/>
          </ac:spMkLst>
        </pc:spChg>
        <pc:spChg chg="add del">
          <ac:chgData name="Biernacka Agata (STUD)" userId="bf0925c8-76c2-43b2-8cf5-47847215e8d7" providerId="ADAL" clId="{AB0D2B35-1E94-4231-9552-3A14A8BB5E5D}" dt="2021-04-10T13:47:58.349" v="1842" actId="26606"/>
          <ac:spMkLst>
            <pc:docMk/>
            <pc:sldMk cId="3002895647" sldId="263"/>
            <ac:spMk id="4104" creationId="{829A1E2C-5AC8-40FC-99E9-832069D39792}"/>
          </ac:spMkLst>
        </pc:spChg>
        <pc:spChg chg="add del">
          <ac:chgData name="Biernacka Agata (STUD)" userId="bf0925c8-76c2-43b2-8cf5-47847215e8d7" providerId="ADAL" clId="{AB0D2B35-1E94-4231-9552-3A14A8BB5E5D}" dt="2021-04-10T13:55:47.382" v="1930" actId="26606"/>
          <ac:spMkLst>
            <pc:docMk/>
            <pc:sldMk cId="3002895647" sldId="263"/>
            <ac:spMk id="4106" creationId="{37C89E4B-3C9F-44B9-8B86-D9E3D112D8EC}"/>
          </ac:spMkLst>
        </pc:spChg>
        <pc:spChg chg="add del">
          <ac:chgData name="Biernacka Agata (STUD)" userId="bf0925c8-76c2-43b2-8cf5-47847215e8d7" providerId="ADAL" clId="{AB0D2B35-1E94-4231-9552-3A14A8BB5E5D}" dt="2021-04-10T13:55:47.382" v="1930" actId="26606"/>
          <ac:spMkLst>
            <pc:docMk/>
            <pc:sldMk cId="3002895647" sldId="263"/>
            <ac:spMk id="4110" creationId="{28FF88A3-8EBC-4142-8CC2-EBE257ED6C90}"/>
          </ac:spMkLst>
        </pc:spChg>
        <pc:spChg chg="add del mod">
          <ac:chgData name="Biernacka Agata (STUD)" userId="bf0925c8-76c2-43b2-8cf5-47847215e8d7" providerId="ADAL" clId="{AB0D2B35-1E94-4231-9552-3A14A8BB5E5D}" dt="2021-04-10T13:55:47.382" v="1930" actId="26606"/>
          <ac:spMkLst>
            <pc:docMk/>
            <pc:sldMk cId="3002895647" sldId="263"/>
            <ac:spMk id="4112" creationId="{E543C38C-C3BD-4C09-AD97-9CB7E99880D6}"/>
          </ac:spMkLst>
        </pc:spChg>
        <pc:grpChg chg="add del">
          <ac:chgData name="Biernacka Agata (STUD)" userId="bf0925c8-76c2-43b2-8cf5-47847215e8d7" providerId="ADAL" clId="{AB0D2B35-1E94-4231-9552-3A14A8BB5E5D}" dt="2021-04-10T13:55:47.382" v="1930" actId="26606"/>
          <ac:grpSpMkLst>
            <pc:docMk/>
            <pc:sldMk cId="3002895647" sldId="263"/>
            <ac:grpSpMk id="4111" creationId="{27D8A815-1B1F-4DB5-A03C-F4987CF0CB0F}"/>
          </ac:grpSpMkLst>
        </pc:grpChg>
        <pc:picChg chg="add mod">
          <ac:chgData name="Biernacka Agata (STUD)" userId="bf0925c8-76c2-43b2-8cf5-47847215e8d7" providerId="ADAL" clId="{AB0D2B35-1E94-4231-9552-3A14A8BB5E5D}" dt="2021-04-10T13:55:47.382" v="1930" actId="26606"/>
          <ac:picMkLst>
            <pc:docMk/>
            <pc:sldMk cId="3002895647" sldId="263"/>
            <ac:picMk id="4098" creationId="{9D2C5741-FD1D-4718-936E-D16BA29B648F}"/>
          </ac:picMkLst>
        </pc:picChg>
        <pc:cxnChg chg="add del">
          <ac:chgData name="Biernacka Agata (STUD)" userId="bf0925c8-76c2-43b2-8cf5-47847215e8d7" providerId="ADAL" clId="{AB0D2B35-1E94-4231-9552-3A14A8BB5E5D}" dt="2021-04-10T13:55:47.382" v="1930" actId="26606"/>
          <ac:cxnSpMkLst>
            <pc:docMk/>
            <pc:sldMk cId="3002895647" sldId="263"/>
            <ac:cxnSpMk id="4107" creationId="{AA2EAA10-076F-46BD-8F0F-B9A2FB77A85C}"/>
          </ac:cxnSpMkLst>
        </pc:cxnChg>
        <pc:cxnChg chg="add del">
          <ac:chgData name="Biernacka Agata (STUD)" userId="bf0925c8-76c2-43b2-8cf5-47847215e8d7" providerId="ADAL" clId="{AB0D2B35-1E94-4231-9552-3A14A8BB5E5D}" dt="2021-04-10T13:55:47.382" v="1930" actId="26606"/>
          <ac:cxnSpMkLst>
            <pc:docMk/>
            <pc:sldMk cId="3002895647" sldId="263"/>
            <ac:cxnSpMk id="4108" creationId="{D891E407-403B-4764-86C9-33A56D3BCA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31972-CEE6-4CD1-8FB5-53E6B5E05E1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6C57A-DA03-4641-852F-26B374D442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3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6C57A-DA03-4641-852F-26B374D4427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58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6C57A-DA03-4641-852F-26B374D4427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4342D-B5BE-4AEE-AF36-9E33A3DF2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A6E759-7601-48B5-B6B6-F1A612A6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08B272-5544-41E2-AB0B-8B38549F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E55BA1-0814-4C73-BA75-24E6C6F8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1A12CD-3CB0-48FE-9578-2CA082D7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63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1CF1B3-2DE4-4F54-84C0-3BB063F3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62396C6-0D85-4B95-A8F5-31EF84DF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7C0A20-6B7E-4696-BE81-CAC76760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7B6C46-7737-41B3-81C2-CB7C9EE1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235C43-C07D-4942-9C02-0E33948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87B6E4D-86CC-4C58-9139-A54ECDFC4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641855-E6F2-436B-8614-593832D8A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82881C-8DCB-42CE-B3AD-9DB26BCB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FC4C5A-8148-4298-8A20-124CEA16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DA1E73-FDBF-4DA4-8473-BD040A6E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8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2A22FE-B090-4913-8A3B-D53230BE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DD26DD-B200-479A-94D6-1CDAEE16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2A0BFA-DCC7-47DB-A4DA-CE10F948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619F7-55CA-44B1-B81D-C92B4679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CC50D-F36E-4460-B9DA-FAB8F51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00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9FBC4-BF42-44E3-9E05-561EF283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9F41F5-7ED3-46F1-B35F-14B38C74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EEB5A5-4C3B-4028-9512-793563E0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138D48-757E-4346-A3C9-E8CF324C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1780B2-A4BE-4D19-963D-8122F789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46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9E854E-D1D0-4CA5-A072-76EAC28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3E8833-6168-4101-BC25-85DDF7BB4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61C2B4-FD45-4B67-880A-62260CB71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7393D2-D371-47F6-A51A-39357E7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964B4E-CAC0-4221-B6A4-9EECE16F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42C794-CE39-4658-A610-57377FF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39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3D947B-5137-432F-8228-FDF28A0B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4ACCA8-2430-4AE9-997D-0C33D01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71E874-1575-42AD-A369-65D2FFFE7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B36F5E6-69FF-4FCC-B695-E6F5B1F01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DDFDE50-12FB-4F8F-A826-27206003C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6711099-7568-4B5B-B949-1D1E508C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9031D2A-2E14-47F6-87F4-21D77200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287AB77-6DC5-476D-A6D0-2CB23EE8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92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7A46BD-D9CC-4EF7-A08E-87CF876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495A7FA-C12C-4B4E-8EA1-0A741EF5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F51B07-F8D0-472F-8515-4BF33926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92B331-B94D-4FA1-AE08-5242FBE7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6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5EFE0BB-C520-4AE5-BAFB-3FAE0EDE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5521A89-520A-4A08-A865-AF9314A6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8E643AC-932B-42F6-A66C-A40EED15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12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8951F2-FE20-4559-8D06-676EB8C2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40B2C3-354E-428F-8F09-E429B709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622623-415F-4F4B-AB2A-A5F2F4D1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4F4DB5-3350-4239-81F5-C2FD1817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14C922-2CEB-4D46-B46E-D443BAE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6FC396-6C63-4535-B00A-C466D343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1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AB42B2-ED58-4487-B59F-27E1AD9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AFACC7-F928-4F92-8511-66B2A58AA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1A99E0-A216-445E-9AF9-27F19320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7DEA40-6B20-431E-822B-0B09009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8BB5DD9-303E-490E-AE52-FCCCCE8C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17546F-BE7F-4434-BB38-D0FE41DF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0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78D236D-BD8E-4E3F-BBEF-5B89F6FB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E0D885-A598-4E45-9CEA-96EB5327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9890B4-8B08-4BB7-834A-57CBFF98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BE62-6F19-4492-9E7C-FFE2399E0F59}" type="datetimeFigureOut">
              <a:rPr lang="pl-PL" smtClean="0"/>
              <a:t>10.04.2021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14112B-1945-4C15-98B0-23F787A66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4913DE-3E0A-4B19-9C11-906FF3816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ACDD-FBAC-4D64-8969-7443B5643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72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fika 6" descr="Prysznic z wypełnieniem pełnym">
            <a:extLst>
              <a:ext uri="{FF2B5EF4-FFF2-40B4-BE49-F238E27FC236}">
                <a16:creationId xmlns:a16="http://schemas.microsoft.com/office/drawing/2014/main" id="{DAEE6651-6C94-491E-AF2A-2A1F107A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Symbol zastępczy zawartości 4" descr="Pracuj z domu Wi-Fi z wypełnieniem pełnym">
            <a:extLst>
              <a:ext uri="{FF2B5EF4-FFF2-40B4-BE49-F238E27FC236}">
                <a16:creationId xmlns:a16="http://schemas.microsoft.com/office/drawing/2014/main" id="{4F2B9830-8F90-460D-9DE0-FD4541B8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fika 8" descr="Megafon 1 z wypełnieniem pełnym">
            <a:extLst>
              <a:ext uri="{FF2B5EF4-FFF2-40B4-BE49-F238E27FC236}">
                <a16:creationId xmlns:a16="http://schemas.microsoft.com/office/drawing/2014/main" id="{3DECB035-89DD-47B9-A868-B2DA2DEB0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59EDEE0-110D-48E0-82BB-CB7806E54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600" dirty="0" err="1"/>
              <a:t>Smart_Dziadziuś</a:t>
            </a:r>
            <a:endParaRPr lang="en-US" sz="5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43D444-2A14-435D-9802-6E10FD159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440" y="2011679"/>
            <a:ext cx="11001559" cy="4189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i="0" dirty="0">
                <a:effectLst/>
              </a:rPr>
              <a:t>#Snorkel</a:t>
            </a:r>
            <a:r>
              <a:rPr lang="pl-PL" b="1" i="0" dirty="0">
                <a:effectLst/>
              </a:rPr>
              <a:t>d</a:t>
            </a:r>
            <a:r>
              <a:rPr lang="en-US" b="1" i="0" dirty="0" err="1">
                <a:effectLst/>
              </a:rPr>
              <a:t>ing</a:t>
            </a:r>
            <a:r>
              <a:rPr lang="en-US" b="1" i="0" dirty="0">
                <a:effectLst/>
              </a:rPr>
              <a:t>-</a:t>
            </a:r>
            <a:r>
              <a:rPr lang="pl-PL" b="1" i="0" dirty="0">
                <a:effectLst/>
              </a:rPr>
              <a:t>Creams</a:t>
            </a:r>
            <a:r>
              <a:rPr lang="en-US" b="1" i="0" dirty="0">
                <a:effectLst/>
              </a:rPr>
              <a:t>y</a:t>
            </a:r>
            <a:r>
              <a:rPr lang="pl-PL" b="1" i="0" dirty="0">
                <a:effectLst/>
              </a:rPr>
              <a:t>c</a:t>
            </a:r>
            <a:r>
              <a:rPr lang="en-US" b="1" i="0" dirty="0">
                <a:effectLst/>
              </a:rPr>
              <a:t>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fika 4" descr="Dzwonki z wypełnieniem pełnym">
            <a:extLst>
              <a:ext uri="{FF2B5EF4-FFF2-40B4-BE49-F238E27FC236}">
                <a16:creationId xmlns:a16="http://schemas.microsoft.com/office/drawing/2014/main" id="{9693916B-AFB7-497D-B6C2-F63DBDFCF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3BC91B-690C-41F9-92A8-77458CF8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507" y="328821"/>
            <a:ext cx="5595923" cy="1461778"/>
          </a:xfrm>
        </p:spPr>
        <p:txBody>
          <a:bodyPr anchor="b">
            <a:normAutofit/>
          </a:bodyPr>
          <a:lstStyle/>
          <a:p>
            <a:r>
              <a:rPr lang="pl-PL" dirty="0"/>
              <a:t>Zamysł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6344B3-099C-4D87-9382-0CFF6855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07" y="2422740"/>
            <a:ext cx="4765982" cy="2735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Naszym celem było stworzenie systemu umożliwiającego osobom starszym bezpieczne funkcjonowanie we własnym domu.</a:t>
            </a:r>
            <a:endParaRPr lang="en-US" sz="24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Symbol zastępczy zawartości 4" descr="Włączone światła z wypełnieniem pełnym">
            <a:extLst>
              <a:ext uri="{FF2B5EF4-FFF2-40B4-BE49-F238E27FC236}">
                <a16:creationId xmlns:a16="http://schemas.microsoft.com/office/drawing/2014/main" id="{9B4AB1D5-20ED-4222-B249-26055A9E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FB980E-6844-4014-BFEB-F1E8D775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21" y="0"/>
            <a:ext cx="5595923" cy="1461778"/>
          </a:xfrm>
        </p:spPr>
        <p:txBody>
          <a:bodyPr anchor="b">
            <a:normAutofit/>
          </a:bodyPr>
          <a:lstStyle/>
          <a:p>
            <a:r>
              <a:rPr lang="pl-PL"/>
              <a:t>Wykonanie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121B4C9-C864-46FC-A2BF-5D661FBE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04" y="1609226"/>
            <a:ext cx="6184710" cy="4573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Do wykonanie projektu użyliśmy:</a:t>
            </a:r>
          </a:p>
          <a:p>
            <a:r>
              <a:rPr lang="pl-PL" sz="1600" dirty="0"/>
              <a:t>Laserowy czujnik odległości</a:t>
            </a:r>
          </a:p>
          <a:p>
            <a:pPr algn="just"/>
            <a:r>
              <a:rPr lang="pl-PL" sz="1600" dirty="0"/>
              <a:t>Czujnik wstrząsu</a:t>
            </a:r>
          </a:p>
          <a:p>
            <a:r>
              <a:rPr lang="pl-PL" sz="1600" dirty="0"/>
              <a:t>Mikrofon </a:t>
            </a:r>
          </a:p>
          <a:p>
            <a:r>
              <a:rPr lang="pl-PL" sz="1600" dirty="0"/>
              <a:t>3 moduły radiowe</a:t>
            </a:r>
          </a:p>
          <a:p>
            <a:r>
              <a:rPr lang="pl-PL" sz="1600" dirty="0"/>
              <a:t>Magnetyczny czujnik otwarcia drzwi</a:t>
            </a:r>
          </a:p>
          <a:p>
            <a:endParaRPr lang="pl-PL" sz="1600" dirty="0"/>
          </a:p>
          <a:p>
            <a:pPr marL="0" indent="0">
              <a:buNone/>
            </a:pPr>
            <a:r>
              <a:rPr lang="pl-PL" sz="1600" dirty="0"/>
              <a:t>W planach mieliśmy też dodanie modułu GSM, który umożliwiłby wysyłanie wiadomości o problemie do zaufanej osoby.</a:t>
            </a:r>
          </a:p>
          <a:p>
            <a:pPr marL="0" indent="0">
              <a:buNone/>
            </a:pPr>
            <a:r>
              <a:rPr lang="pl-PL" sz="1600" dirty="0"/>
              <a:t>Mimo wielogodzinnych starań czujnik nie czytał kart SIM, dlatego zasymulowaliśmy wysyłanie wiadomości SMS dźwiękiem </a:t>
            </a:r>
            <a:r>
              <a:rPr lang="pl-PL" sz="1600" dirty="0" err="1"/>
              <a:t>buzzera</a:t>
            </a:r>
            <a:r>
              <a:rPr lang="pl-PL" sz="1600" dirty="0"/>
              <a:t> znajdującego się w centrali.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1" name="Grafika 20" descr="Koła zębate z wypełnieniem pełnym">
            <a:extLst>
              <a:ext uri="{FF2B5EF4-FFF2-40B4-BE49-F238E27FC236}">
                <a16:creationId xmlns:a16="http://schemas.microsoft.com/office/drawing/2014/main" id="{CCB6BD3A-403B-4F49-9C21-0457DD6D6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3C132A2-1FCE-4867-8543-7D16B488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6" y="328821"/>
            <a:ext cx="5595923" cy="1461778"/>
          </a:xfrm>
        </p:spPr>
        <p:txBody>
          <a:bodyPr anchor="b">
            <a:normAutofit/>
          </a:bodyPr>
          <a:lstStyle/>
          <a:p>
            <a:r>
              <a:rPr lang="pl-PL" dirty="0"/>
              <a:t>Perspektywy rozwoju i zalety biznesowe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018DC-A7BD-48D0-8D40-D783611B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74" y="2119420"/>
            <a:ext cx="5595923" cy="3641299"/>
          </a:xfrm>
        </p:spPr>
        <p:txBody>
          <a:bodyPr>
            <a:normAutofit/>
          </a:bodyPr>
          <a:lstStyle/>
          <a:p>
            <a:pPr algn="just"/>
            <a:r>
              <a:rPr lang="pl-PL" sz="1500" dirty="0"/>
              <a:t>Projekt jest modułowy co oznacza, że łatwo można go rozszerzyć dodając nowe funkcjonalności i dostosować do wymagań klienta. </a:t>
            </a:r>
          </a:p>
          <a:p>
            <a:pPr algn="just"/>
            <a:r>
              <a:rPr lang="pl-PL" sz="1500" dirty="0"/>
              <a:t>W starzejącym się społeczeństwie opieka nad osobami starszymi staje się coraz ważniejszym zagadnieniem. Funkcjonalny system mógłby wydłużyć czas w którym osoba starsza nie wymaga przeniesienia do domu opieki i może pozostać w bezpiecznym domu.</a:t>
            </a:r>
          </a:p>
          <a:p>
            <a:pPr algn="just"/>
            <a:r>
              <a:rPr lang="pl-PL" sz="1500" dirty="0"/>
              <a:t>Wszystkie elementy są wykonane prototypowo, istnieje możliwość zmniejszenia wymiarów poszczególnych części składowych w celu bardziej wygodnego użytkowania.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fika 4" descr="Wykres słupkowy z trendem wzrostowym z wypełnieniem pełnym">
            <a:extLst>
              <a:ext uri="{FF2B5EF4-FFF2-40B4-BE49-F238E27FC236}">
                <a16:creationId xmlns:a16="http://schemas.microsoft.com/office/drawing/2014/main" id="{E91EDA11-E831-426D-9C4B-7DD0B8582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6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D6E212-6E80-4562-9FD6-92AAE12B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4674799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Centrala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Brak opisu.">
            <a:extLst>
              <a:ext uri="{FF2B5EF4-FFF2-40B4-BE49-F238E27FC236}">
                <a16:creationId xmlns:a16="http://schemas.microsoft.com/office/drawing/2014/main" id="{F37A4621-198F-4A04-A2F2-45E0550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9" b="-2"/>
          <a:stretch/>
        </p:blipFill>
        <p:spPr bwMode="auto">
          <a:xfrm>
            <a:off x="6128227" y="789709"/>
            <a:ext cx="2397514" cy="2161236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14CC87EF-7DC2-43B3-8B9F-1124E63EF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" r="2" b="2"/>
          <a:stretch/>
        </p:blipFill>
        <p:spPr bwMode="auto">
          <a:xfrm>
            <a:off x="5484502" y="1423024"/>
            <a:ext cx="6274683" cy="4597738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76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353A4C-7AE1-4D26-80B4-6B29C470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anchor="b">
            <a:normAutofit/>
          </a:bodyPr>
          <a:lstStyle/>
          <a:p>
            <a:r>
              <a:rPr lang="pl-PL"/>
              <a:t>Czujnik upadku i panicButton</a:t>
            </a:r>
            <a:endParaRPr lang="pl-PL" dirty="0"/>
          </a:p>
        </p:txBody>
      </p:sp>
      <p:pic>
        <p:nvPicPr>
          <p:cNvPr id="2050" name="Picture 2" descr="Brak opisu.">
            <a:extLst>
              <a:ext uri="{FF2B5EF4-FFF2-40B4-BE49-F238E27FC236}">
                <a16:creationId xmlns:a16="http://schemas.microsoft.com/office/drawing/2014/main" id="{F9EBB66A-748A-44AE-B59D-CD3C1FB88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/>
          <a:stretch/>
        </p:blipFill>
        <p:spPr bwMode="auto"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k opisu.">
            <a:extLst>
              <a:ext uri="{FF2B5EF4-FFF2-40B4-BE49-F238E27FC236}">
                <a16:creationId xmlns:a16="http://schemas.microsoft.com/office/drawing/2014/main" id="{C9E400D3-5C5C-464E-9149-80C4E304C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6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k opisu.">
            <a:extLst>
              <a:ext uri="{FF2B5EF4-FFF2-40B4-BE49-F238E27FC236}">
                <a16:creationId xmlns:a16="http://schemas.microsoft.com/office/drawing/2014/main" id="{C8CFBB30-F591-43EF-BB72-525C37BA7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9" r="-4" b="-4"/>
          <a:stretch/>
        </p:blipFill>
        <p:spPr bwMode="auto"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90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74">
            <a:extLst>
              <a:ext uri="{FF2B5EF4-FFF2-40B4-BE49-F238E27FC236}">
                <a16:creationId xmlns:a16="http://schemas.microsoft.com/office/drawing/2014/main" id="{889AE703-9EC1-473D-8723-8E991E885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Brak opisu.">
            <a:extLst>
              <a:ext uri="{FF2B5EF4-FFF2-40B4-BE49-F238E27FC236}">
                <a16:creationId xmlns:a16="http://schemas.microsoft.com/office/drawing/2014/main" id="{F6F11E70-7E01-4DF5-B200-3F3233A08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33873"/>
          <a:stretch/>
        </p:blipFill>
        <p:spPr bwMode="auto">
          <a:xfrm>
            <a:off x="20" y="10"/>
            <a:ext cx="7534636" cy="6857990"/>
          </a:xfrm>
          <a:custGeom>
            <a:avLst/>
            <a:gdLst/>
            <a:ahLst/>
            <a:cxnLst/>
            <a:rect l="l" t="t" r="r" b="b"/>
            <a:pathLst>
              <a:path w="7534656" h="6858000">
                <a:moveTo>
                  <a:pt x="4678390" y="3089451"/>
                </a:moveTo>
                <a:cubicBezTo>
                  <a:pt x="4704756" y="3107456"/>
                  <a:pt x="4731118" y="3125461"/>
                  <a:pt x="4757484" y="3143466"/>
                </a:cubicBezTo>
                <a:cubicBezTo>
                  <a:pt x="4742694" y="3138965"/>
                  <a:pt x="4726618" y="3134464"/>
                  <a:pt x="4711185" y="3129962"/>
                </a:cubicBezTo>
                <a:cubicBezTo>
                  <a:pt x="4698324" y="3119029"/>
                  <a:pt x="4684820" y="3108743"/>
                  <a:pt x="4671961" y="3097166"/>
                </a:cubicBezTo>
                <a:cubicBezTo>
                  <a:pt x="4673888" y="3094594"/>
                  <a:pt x="4676460" y="3092024"/>
                  <a:pt x="4678390" y="3089451"/>
                </a:cubicBezTo>
                <a:close/>
                <a:moveTo>
                  <a:pt x="5151664" y="2187270"/>
                </a:moveTo>
                <a:cubicBezTo>
                  <a:pt x="5309853" y="2295300"/>
                  <a:pt x="5468040" y="2403973"/>
                  <a:pt x="5626227" y="2512004"/>
                </a:cubicBezTo>
                <a:cubicBezTo>
                  <a:pt x="5623653" y="2514576"/>
                  <a:pt x="5621726" y="2517148"/>
                  <a:pt x="5619152" y="2519721"/>
                </a:cubicBezTo>
                <a:cubicBezTo>
                  <a:pt x="5445533" y="2428409"/>
                  <a:pt x="5281559" y="2326810"/>
                  <a:pt x="5151664" y="2187270"/>
                </a:cubicBezTo>
                <a:close/>
                <a:moveTo>
                  <a:pt x="0" y="0"/>
                </a:moveTo>
                <a:lnTo>
                  <a:pt x="7534656" y="0"/>
                </a:lnTo>
                <a:lnTo>
                  <a:pt x="7534656" y="2520617"/>
                </a:lnTo>
                <a:lnTo>
                  <a:pt x="7532186" y="2520363"/>
                </a:lnTo>
                <a:cubicBezTo>
                  <a:pt x="7340561" y="2495285"/>
                  <a:pt x="6360574" y="2283083"/>
                  <a:pt x="6073136" y="2103675"/>
                </a:cubicBezTo>
                <a:cubicBezTo>
                  <a:pt x="5779268" y="1919767"/>
                  <a:pt x="5502120" y="1716567"/>
                  <a:pt x="5226257" y="1512725"/>
                </a:cubicBezTo>
                <a:cubicBezTo>
                  <a:pt x="5106652" y="1424628"/>
                  <a:pt x="4979331" y="1344249"/>
                  <a:pt x="4871300" y="1243293"/>
                </a:cubicBezTo>
                <a:cubicBezTo>
                  <a:pt x="4763272" y="1141694"/>
                  <a:pt x="4660386" y="1036235"/>
                  <a:pt x="4543354" y="942352"/>
                </a:cubicBezTo>
                <a:cubicBezTo>
                  <a:pt x="4509916" y="915344"/>
                  <a:pt x="4476478" y="886408"/>
                  <a:pt x="4427606" y="881906"/>
                </a:cubicBezTo>
                <a:cubicBezTo>
                  <a:pt x="4416676" y="880620"/>
                  <a:pt x="4405100" y="881263"/>
                  <a:pt x="4394168" y="882548"/>
                </a:cubicBezTo>
                <a:cubicBezTo>
                  <a:pt x="4381952" y="883835"/>
                  <a:pt x="4372305" y="890265"/>
                  <a:pt x="4367803" y="901197"/>
                </a:cubicBezTo>
                <a:cubicBezTo>
                  <a:pt x="4363304" y="913416"/>
                  <a:pt x="4371019" y="920488"/>
                  <a:pt x="4380021" y="926918"/>
                </a:cubicBezTo>
                <a:cubicBezTo>
                  <a:pt x="4386451" y="931420"/>
                  <a:pt x="4392881" y="938494"/>
                  <a:pt x="4401241" y="939779"/>
                </a:cubicBezTo>
                <a:cubicBezTo>
                  <a:pt x="4454614" y="947496"/>
                  <a:pt x="4474548" y="986721"/>
                  <a:pt x="4499626" y="1021444"/>
                </a:cubicBezTo>
                <a:cubicBezTo>
                  <a:pt x="4510559" y="1036235"/>
                  <a:pt x="4522132" y="1047810"/>
                  <a:pt x="4502199" y="1069029"/>
                </a:cubicBezTo>
                <a:cubicBezTo>
                  <a:pt x="4484838" y="1087677"/>
                  <a:pt x="4502841" y="1097324"/>
                  <a:pt x="4520845" y="1102469"/>
                </a:cubicBezTo>
                <a:cubicBezTo>
                  <a:pt x="4545924" y="1109541"/>
                  <a:pt x="4575503" y="1108256"/>
                  <a:pt x="4603797" y="1131405"/>
                </a:cubicBezTo>
                <a:cubicBezTo>
                  <a:pt x="4497696" y="1133334"/>
                  <a:pt x="4452684" y="1072246"/>
                  <a:pt x="4404457" y="1015657"/>
                </a:cubicBezTo>
                <a:cubicBezTo>
                  <a:pt x="4386451" y="995081"/>
                  <a:pt x="4374235" y="970645"/>
                  <a:pt x="4358802" y="947496"/>
                </a:cubicBezTo>
                <a:cubicBezTo>
                  <a:pt x="4339510" y="919203"/>
                  <a:pt x="4317003" y="917916"/>
                  <a:pt x="4288710" y="942994"/>
                </a:cubicBezTo>
                <a:cubicBezTo>
                  <a:pt x="4263632" y="965500"/>
                  <a:pt x="4251416" y="963572"/>
                  <a:pt x="4243055" y="932705"/>
                </a:cubicBezTo>
                <a:cubicBezTo>
                  <a:pt x="4230195" y="884478"/>
                  <a:pt x="4200613" y="850398"/>
                  <a:pt x="4150456" y="833036"/>
                </a:cubicBezTo>
                <a:cubicBezTo>
                  <a:pt x="4144991" y="831106"/>
                  <a:pt x="4138882" y="828052"/>
                  <a:pt x="4132854" y="827007"/>
                </a:cubicBezTo>
                <a:cubicBezTo>
                  <a:pt x="4126826" y="825962"/>
                  <a:pt x="4120878" y="826927"/>
                  <a:pt x="4115733" y="833036"/>
                </a:cubicBezTo>
                <a:cubicBezTo>
                  <a:pt x="4106731" y="843323"/>
                  <a:pt x="4114446" y="855542"/>
                  <a:pt x="4120878" y="864544"/>
                </a:cubicBezTo>
                <a:cubicBezTo>
                  <a:pt x="4132452" y="880620"/>
                  <a:pt x="4142741" y="896052"/>
                  <a:pt x="4147242" y="915344"/>
                </a:cubicBezTo>
                <a:cubicBezTo>
                  <a:pt x="4150456" y="928205"/>
                  <a:pt x="4153673" y="942352"/>
                  <a:pt x="4144669" y="951996"/>
                </a:cubicBezTo>
                <a:cubicBezTo>
                  <a:pt x="4107374" y="993151"/>
                  <a:pt x="4134382" y="1012442"/>
                  <a:pt x="4166533" y="1034306"/>
                </a:cubicBezTo>
                <a:cubicBezTo>
                  <a:pt x="4210902" y="1063886"/>
                  <a:pt x="4228266" y="1107611"/>
                  <a:pt x="4217977" y="1159698"/>
                </a:cubicBezTo>
                <a:cubicBezTo>
                  <a:pt x="4214117" y="1180919"/>
                  <a:pt x="4216690" y="1193778"/>
                  <a:pt x="4243055" y="1193136"/>
                </a:cubicBezTo>
                <a:cubicBezTo>
                  <a:pt x="4253342" y="1193136"/>
                  <a:pt x="4255915" y="1200210"/>
                  <a:pt x="4259774" y="1207925"/>
                </a:cubicBezTo>
                <a:cubicBezTo>
                  <a:pt x="4342082" y="1389905"/>
                  <a:pt x="4461044" y="1549378"/>
                  <a:pt x="4600583" y="1695991"/>
                </a:cubicBezTo>
                <a:cubicBezTo>
                  <a:pt x="4713758" y="1814953"/>
                  <a:pt x="4838507" y="1922339"/>
                  <a:pt x="4967756" y="2026512"/>
                </a:cubicBezTo>
                <a:cubicBezTo>
                  <a:pt x="4971614" y="2029727"/>
                  <a:pt x="4975473" y="2033584"/>
                  <a:pt x="4977403" y="2040014"/>
                </a:cubicBezTo>
                <a:cubicBezTo>
                  <a:pt x="4916314" y="2027155"/>
                  <a:pt x="4863586" y="2000789"/>
                  <a:pt x="4812784" y="1971210"/>
                </a:cubicBezTo>
                <a:cubicBezTo>
                  <a:pt x="4677748" y="1892760"/>
                  <a:pt x="4563930" y="1791160"/>
                  <a:pt x="4448827" y="1691489"/>
                </a:cubicBezTo>
                <a:cubicBezTo>
                  <a:pt x="4378737" y="1630400"/>
                  <a:pt x="4306715" y="1571241"/>
                  <a:pt x="4229552" y="1517227"/>
                </a:cubicBezTo>
                <a:cubicBezTo>
                  <a:pt x="4216690" y="1508223"/>
                  <a:pt x="4207687" y="1496649"/>
                  <a:pt x="4198686" y="1485074"/>
                </a:cubicBezTo>
                <a:cubicBezTo>
                  <a:pt x="4193541" y="1478645"/>
                  <a:pt x="4187111" y="1472857"/>
                  <a:pt x="4176822" y="1475430"/>
                </a:cubicBezTo>
                <a:cubicBezTo>
                  <a:pt x="4163961" y="1478645"/>
                  <a:pt x="4162675" y="1488289"/>
                  <a:pt x="4161388" y="1497936"/>
                </a:cubicBezTo>
                <a:cubicBezTo>
                  <a:pt x="4157531" y="1528801"/>
                  <a:pt x="4165890" y="1556452"/>
                  <a:pt x="4181966" y="1582816"/>
                </a:cubicBezTo>
                <a:cubicBezTo>
                  <a:pt x="4223765" y="1650334"/>
                  <a:pt x="4285495" y="1702421"/>
                  <a:pt x="4349155" y="1751935"/>
                </a:cubicBezTo>
                <a:cubicBezTo>
                  <a:pt x="4431464" y="1815596"/>
                  <a:pt x="4511200" y="1881828"/>
                  <a:pt x="4583864" y="1954492"/>
                </a:cubicBezTo>
                <a:cubicBezTo>
                  <a:pt x="4589008" y="1959636"/>
                  <a:pt x="4598653" y="1962851"/>
                  <a:pt x="4595438" y="1977640"/>
                </a:cubicBezTo>
                <a:cubicBezTo>
                  <a:pt x="4549783" y="1943560"/>
                  <a:pt x="4506699" y="1910122"/>
                  <a:pt x="4462973" y="1877969"/>
                </a:cubicBezTo>
                <a:cubicBezTo>
                  <a:pt x="4419889" y="1845818"/>
                  <a:pt x="4376162" y="1813666"/>
                  <a:pt x="4333080" y="1782158"/>
                </a:cubicBezTo>
                <a:cubicBezTo>
                  <a:pt x="4322790" y="1774441"/>
                  <a:pt x="4311858" y="1763509"/>
                  <a:pt x="4297070" y="1773155"/>
                </a:cubicBezTo>
                <a:cubicBezTo>
                  <a:pt x="4281639" y="1782800"/>
                  <a:pt x="4283566" y="1798877"/>
                  <a:pt x="4287426" y="1811736"/>
                </a:cubicBezTo>
                <a:cubicBezTo>
                  <a:pt x="4299642" y="1849676"/>
                  <a:pt x="4320864" y="1883114"/>
                  <a:pt x="4349155" y="1912694"/>
                </a:cubicBezTo>
                <a:cubicBezTo>
                  <a:pt x="4445611" y="2010436"/>
                  <a:pt x="4556856" y="2094673"/>
                  <a:pt x="4660386" y="2185984"/>
                </a:cubicBezTo>
                <a:cubicBezTo>
                  <a:pt x="4716330" y="2235499"/>
                  <a:pt x="4767772" y="2288228"/>
                  <a:pt x="4816643" y="2342884"/>
                </a:cubicBezTo>
                <a:cubicBezTo>
                  <a:pt x="4827576" y="2355104"/>
                  <a:pt x="4826931" y="2366678"/>
                  <a:pt x="4823716" y="2380824"/>
                </a:cubicBezTo>
                <a:cubicBezTo>
                  <a:pt x="4810857" y="2438056"/>
                  <a:pt x="4830791" y="2457346"/>
                  <a:pt x="4895093" y="2446415"/>
                </a:cubicBezTo>
                <a:cubicBezTo>
                  <a:pt x="4915027" y="2443198"/>
                  <a:pt x="4928532" y="2446415"/>
                  <a:pt x="4940748" y="2459917"/>
                </a:cubicBezTo>
                <a:cubicBezTo>
                  <a:pt x="5088648" y="2627107"/>
                  <a:pt x="5263553" y="2767932"/>
                  <a:pt x="5454535" y="2893324"/>
                </a:cubicBezTo>
                <a:cubicBezTo>
                  <a:pt x="5532343" y="2944123"/>
                  <a:pt x="5612723" y="2992353"/>
                  <a:pt x="5694388" y="3037365"/>
                </a:cubicBezTo>
                <a:cubicBezTo>
                  <a:pt x="5694388" y="3040580"/>
                  <a:pt x="5694388" y="3044439"/>
                  <a:pt x="5694388" y="3047654"/>
                </a:cubicBezTo>
                <a:cubicBezTo>
                  <a:pt x="5693745" y="3052154"/>
                  <a:pt x="5693102" y="3054726"/>
                  <a:pt x="5692459" y="3058585"/>
                </a:cubicBezTo>
                <a:cubicBezTo>
                  <a:pt x="5577355" y="2989137"/>
                  <a:pt x="5463536" y="2917760"/>
                  <a:pt x="5352292" y="2842525"/>
                </a:cubicBezTo>
                <a:cubicBezTo>
                  <a:pt x="5050709" y="2638683"/>
                  <a:pt x="4762627" y="2420050"/>
                  <a:pt x="4470046" y="2206561"/>
                </a:cubicBezTo>
                <a:cubicBezTo>
                  <a:pt x="4371661" y="2134541"/>
                  <a:pt x="4293855" y="2042587"/>
                  <a:pt x="4205115" y="1961564"/>
                </a:cubicBezTo>
                <a:cubicBezTo>
                  <a:pt x="4145956" y="1907550"/>
                  <a:pt x="4089368" y="1850963"/>
                  <a:pt x="4020564" y="1806593"/>
                </a:cubicBezTo>
                <a:cubicBezTo>
                  <a:pt x="3992271" y="1788587"/>
                  <a:pt x="3962691" y="1772511"/>
                  <a:pt x="3924751" y="1777013"/>
                </a:cubicBezTo>
                <a:cubicBezTo>
                  <a:pt x="3909962" y="1778943"/>
                  <a:pt x="3893242" y="1782800"/>
                  <a:pt x="3888098" y="1799519"/>
                </a:cubicBezTo>
                <a:cubicBezTo>
                  <a:pt x="3883596" y="1816238"/>
                  <a:pt x="3897100" y="1823955"/>
                  <a:pt x="3909319" y="1831028"/>
                </a:cubicBezTo>
                <a:cubicBezTo>
                  <a:pt x="3912534" y="1832957"/>
                  <a:pt x="3915749" y="1835530"/>
                  <a:pt x="3918964" y="1835530"/>
                </a:cubicBezTo>
                <a:cubicBezTo>
                  <a:pt x="3980052" y="1839387"/>
                  <a:pt x="3994199" y="1888258"/>
                  <a:pt x="4023137" y="1923626"/>
                </a:cubicBezTo>
                <a:cubicBezTo>
                  <a:pt x="4032139" y="1934558"/>
                  <a:pt x="4032781" y="1945489"/>
                  <a:pt x="4023137" y="1958349"/>
                </a:cubicBezTo>
                <a:cubicBezTo>
                  <a:pt x="4005773" y="1981498"/>
                  <a:pt x="4017992" y="1991787"/>
                  <a:pt x="4041141" y="1998217"/>
                </a:cubicBezTo>
                <a:cubicBezTo>
                  <a:pt x="4064289" y="2004648"/>
                  <a:pt x="4089368" y="2006576"/>
                  <a:pt x="4114446" y="2021367"/>
                </a:cubicBezTo>
                <a:cubicBezTo>
                  <a:pt x="4074579" y="2033584"/>
                  <a:pt x="4046928" y="2020725"/>
                  <a:pt x="4021207" y="2004648"/>
                </a:cubicBezTo>
                <a:cubicBezTo>
                  <a:pt x="3963333" y="1969281"/>
                  <a:pt x="3926038" y="1917194"/>
                  <a:pt x="3890670" y="1863823"/>
                </a:cubicBezTo>
                <a:cubicBezTo>
                  <a:pt x="3883596" y="1853534"/>
                  <a:pt x="3877809" y="1841959"/>
                  <a:pt x="3868164" y="1833600"/>
                </a:cubicBezTo>
                <a:cubicBezTo>
                  <a:pt x="3850158" y="1816881"/>
                  <a:pt x="3830867" y="1814953"/>
                  <a:pt x="3809005" y="1835530"/>
                </a:cubicBezTo>
                <a:cubicBezTo>
                  <a:pt x="3780067" y="1862537"/>
                  <a:pt x="3769780" y="1860608"/>
                  <a:pt x="3760134" y="1825885"/>
                </a:cubicBezTo>
                <a:cubicBezTo>
                  <a:pt x="3747272" y="1778943"/>
                  <a:pt x="3718336" y="1746147"/>
                  <a:pt x="3668822" y="1728786"/>
                </a:cubicBezTo>
                <a:cubicBezTo>
                  <a:pt x="3658535" y="1724927"/>
                  <a:pt x="3647603" y="1719782"/>
                  <a:pt x="3636671" y="1728142"/>
                </a:cubicBezTo>
                <a:cubicBezTo>
                  <a:pt x="3625097" y="1737788"/>
                  <a:pt x="3632812" y="1747433"/>
                  <a:pt x="3637314" y="1756437"/>
                </a:cubicBezTo>
                <a:cubicBezTo>
                  <a:pt x="3643744" y="1770583"/>
                  <a:pt x="3651461" y="1784730"/>
                  <a:pt x="3657248" y="1799519"/>
                </a:cubicBezTo>
                <a:cubicBezTo>
                  <a:pt x="3667537" y="1823312"/>
                  <a:pt x="3669467" y="1848391"/>
                  <a:pt x="3650175" y="1871539"/>
                </a:cubicBezTo>
                <a:cubicBezTo>
                  <a:pt x="3636027" y="1888258"/>
                  <a:pt x="3637314" y="1899190"/>
                  <a:pt x="3655963" y="1910765"/>
                </a:cubicBezTo>
                <a:cubicBezTo>
                  <a:pt x="3715764" y="1946775"/>
                  <a:pt x="3753704" y="1993716"/>
                  <a:pt x="3733126" y="2067022"/>
                </a:cubicBezTo>
                <a:cubicBezTo>
                  <a:pt x="3729911" y="2077311"/>
                  <a:pt x="3733770" y="2087600"/>
                  <a:pt x="3745987" y="2086956"/>
                </a:cubicBezTo>
                <a:cubicBezTo>
                  <a:pt x="3772995" y="2085028"/>
                  <a:pt x="3777495" y="2101747"/>
                  <a:pt x="3785212" y="2119109"/>
                </a:cubicBezTo>
                <a:cubicBezTo>
                  <a:pt x="3860447" y="2285655"/>
                  <a:pt x="3969120" y="2430981"/>
                  <a:pt x="4094512" y="2567305"/>
                </a:cubicBezTo>
                <a:cubicBezTo>
                  <a:pt x="4218619" y="2702344"/>
                  <a:pt x="4358159" y="2823234"/>
                  <a:pt x="4506699" y="2938980"/>
                </a:cubicBezTo>
                <a:cubicBezTo>
                  <a:pt x="4464901" y="2935122"/>
                  <a:pt x="4410886" y="2911330"/>
                  <a:pt x="4358802" y="2883679"/>
                </a:cubicBezTo>
                <a:cubicBezTo>
                  <a:pt x="4221193" y="2809730"/>
                  <a:pt x="4108016" y="2709416"/>
                  <a:pt x="3992913" y="2611032"/>
                </a:cubicBezTo>
                <a:cubicBezTo>
                  <a:pt x="3912534" y="2542227"/>
                  <a:pt x="3834084" y="2471493"/>
                  <a:pt x="3744057" y="2412332"/>
                </a:cubicBezTo>
                <a:cubicBezTo>
                  <a:pt x="3733770" y="2405903"/>
                  <a:pt x="3726696" y="2397543"/>
                  <a:pt x="3720909" y="2387254"/>
                </a:cubicBezTo>
                <a:cubicBezTo>
                  <a:pt x="3715764" y="2378252"/>
                  <a:pt x="3708047" y="2369893"/>
                  <a:pt x="3694545" y="2373750"/>
                </a:cubicBezTo>
                <a:cubicBezTo>
                  <a:pt x="3681041" y="2378252"/>
                  <a:pt x="3679754" y="2389827"/>
                  <a:pt x="3679754" y="2400116"/>
                </a:cubicBezTo>
                <a:cubicBezTo>
                  <a:pt x="3681684" y="2438698"/>
                  <a:pt x="3692615" y="2473421"/>
                  <a:pt x="3716407" y="2504287"/>
                </a:cubicBezTo>
                <a:cubicBezTo>
                  <a:pt x="3762706" y="2566020"/>
                  <a:pt x="3824437" y="2614247"/>
                  <a:pt x="3886168" y="2662474"/>
                </a:cubicBezTo>
                <a:cubicBezTo>
                  <a:pt x="3971693" y="2728707"/>
                  <a:pt x="4050787" y="2800727"/>
                  <a:pt x="4122163" y="2881107"/>
                </a:cubicBezTo>
                <a:cubicBezTo>
                  <a:pt x="4070721" y="2841882"/>
                  <a:pt x="4019277" y="2802013"/>
                  <a:pt x="3967191" y="2762788"/>
                </a:cubicBezTo>
                <a:cubicBezTo>
                  <a:pt x="3927966" y="2733209"/>
                  <a:pt x="3887455" y="2704914"/>
                  <a:pt x="3847588" y="2675978"/>
                </a:cubicBezTo>
                <a:cubicBezTo>
                  <a:pt x="3837941" y="2668905"/>
                  <a:pt x="3827652" y="2661189"/>
                  <a:pt x="3814150" y="2670833"/>
                </a:cubicBezTo>
                <a:cubicBezTo>
                  <a:pt x="3801931" y="2679193"/>
                  <a:pt x="3803861" y="2691412"/>
                  <a:pt x="3806433" y="2702986"/>
                </a:cubicBezTo>
                <a:cubicBezTo>
                  <a:pt x="3816078" y="2748641"/>
                  <a:pt x="3843086" y="2785294"/>
                  <a:pt x="3876524" y="2818089"/>
                </a:cubicBezTo>
                <a:cubicBezTo>
                  <a:pt x="3917034" y="2857314"/>
                  <a:pt x="3959476" y="2894611"/>
                  <a:pt x="4003201" y="2931907"/>
                </a:cubicBezTo>
                <a:cubicBezTo>
                  <a:pt x="3956261" y="2921618"/>
                  <a:pt x="3909319" y="2911330"/>
                  <a:pt x="3862377" y="2902971"/>
                </a:cubicBezTo>
                <a:cubicBezTo>
                  <a:pt x="3883596" y="2977562"/>
                  <a:pt x="3933110" y="2992353"/>
                  <a:pt x="3977480" y="3003927"/>
                </a:cubicBezTo>
                <a:cubicBezTo>
                  <a:pt x="4037283" y="3018716"/>
                  <a:pt x="4094512" y="3037365"/>
                  <a:pt x="4151101" y="3058585"/>
                </a:cubicBezTo>
                <a:cubicBezTo>
                  <a:pt x="4174892" y="3079805"/>
                  <a:pt x="4198686" y="3100383"/>
                  <a:pt x="4221834" y="3122245"/>
                </a:cubicBezTo>
                <a:cubicBezTo>
                  <a:pt x="4245627" y="3144753"/>
                  <a:pt x="4268133" y="3167259"/>
                  <a:pt x="4290640" y="3191050"/>
                </a:cubicBezTo>
                <a:cubicBezTo>
                  <a:pt x="4306715" y="3208411"/>
                  <a:pt x="4326007" y="3223203"/>
                  <a:pt x="4307359" y="3252781"/>
                </a:cubicBezTo>
                <a:cubicBezTo>
                  <a:pt x="4298999" y="3266285"/>
                  <a:pt x="4353655" y="3339593"/>
                  <a:pt x="4371019" y="3344093"/>
                </a:cubicBezTo>
                <a:cubicBezTo>
                  <a:pt x="4373591" y="3344735"/>
                  <a:pt x="4376162" y="3345380"/>
                  <a:pt x="4378091" y="3345380"/>
                </a:cubicBezTo>
                <a:cubicBezTo>
                  <a:pt x="4415390" y="3342808"/>
                  <a:pt x="4423749" y="3364671"/>
                  <a:pt x="4424390" y="3392322"/>
                </a:cubicBezTo>
                <a:cubicBezTo>
                  <a:pt x="4425034" y="3419328"/>
                  <a:pt x="4418604" y="3452766"/>
                  <a:pt x="4469403" y="3439262"/>
                </a:cubicBezTo>
                <a:cubicBezTo>
                  <a:pt x="4475190" y="3437977"/>
                  <a:pt x="4476478" y="3441834"/>
                  <a:pt x="4479048" y="3446336"/>
                </a:cubicBezTo>
                <a:cubicBezTo>
                  <a:pt x="4534350" y="3561439"/>
                  <a:pt x="4627590" y="3650178"/>
                  <a:pt x="4719544" y="3738917"/>
                </a:cubicBezTo>
                <a:cubicBezTo>
                  <a:pt x="4724691" y="3743419"/>
                  <a:pt x="4729833" y="3747920"/>
                  <a:pt x="4734977" y="3752421"/>
                </a:cubicBezTo>
                <a:cubicBezTo>
                  <a:pt x="4638523" y="3729915"/>
                  <a:pt x="4320218" y="3700977"/>
                  <a:pt x="4226978" y="3710624"/>
                </a:cubicBezTo>
                <a:cubicBezTo>
                  <a:pt x="4144027" y="3718984"/>
                  <a:pt x="3675254" y="3578802"/>
                  <a:pt x="3578155" y="3495850"/>
                </a:cubicBezTo>
                <a:cubicBezTo>
                  <a:pt x="3564651" y="3560796"/>
                  <a:pt x="3593587" y="3586517"/>
                  <a:pt x="3616738" y="3616098"/>
                </a:cubicBezTo>
                <a:cubicBezTo>
                  <a:pt x="3649531" y="3657895"/>
                  <a:pt x="3654676" y="3687475"/>
                  <a:pt x="3592944" y="3720913"/>
                </a:cubicBezTo>
                <a:cubicBezTo>
                  <a:pt x="3416109" y="3816082"/>
                  <a:pt x="3418038" y="3819297"/>
                  <a:pt x="3583942" y="3948546"/>
                </a:cubicBezTo>
                <a:cubicBezTo>
                  <a:pt x="3591659" y="3954335"/>
                  <a:pt x="3587800" y="3972982"/>
                  <a:pt x="3589730" y="3985844"/>
                </a:cubicBezTo>
                <a:cubicBezTo>
                  <a:pt x="3546645" y="4005135"/>
                  <a:pt x="3495846" y="3954978"/>
                  <a:pt x="3444404" y="4008992"/>
                </a:cubicBezTo>
                <a:cubicBezTo>
                  <a:pt x="3666250" y="4246272"/>
                  <a:pt x="4003845" y="4471979"/>
                  <a:pt x="4309931" y="4650101"/>
                </a:cubicBezTo>
                <a:cubicBezTo>
                  <a:pt x="4062362" y="4708617"/>
                  <a:pt x="3913819" y="4502845"/>
                  <a:pt x="3731840" y="4529209"/>
                </a:cubicBezTo>
                <a:cubicBezTo>
                  <a:pt x="3641172" y="4593512"/>
                  <a:pt x="3911247" y="4697685"/>
                  <a:pt x="3653390" y="4727908"/>
                </a:cubicBezTo>
                <a:cubicBezTo>
                  <a:pt x="3765278" y="4784495"/>
                  <a:pt x="3848230" y="4839796"/>
                  <a:pt x="3925393" y="4904742"/>
                </a:cubicBezTo>
                <a:cubicBezTo>
                  <a:pt x="4062362" y="5021132"/>
                  <a:pt x="4089368" y="5098297"/>
                  <a:pt x="4026352" y="5254555"/>
                </a:cubicBezTo>
                <a:cubicBezTo>
                  <a:pt x="3984554" y="5357440"/>
                  <a:pt x="3924108" y="5451967"/>
                  <a:pt x="3977480" y="5574787"/>
                </a:cubicBezTo>
                <a:cubicBezTo>
                  <a:pt x="4014133" y="5659024"/>
                  <a:pt x="3999986" y="5714325"/>
                  <a:pt x="3861090" y="5676385"/>
                </a:cubicBezTo>
                <a:cubicBezTo>
                  <a:pt x="3711264" y="5635875"/>
                  <a:pt x="3654676" y="5711753"/>
                  <a:pt x="3692615" y="5859008"/>
                </a:cubicBezTo>
                <a:cubicBezTo>
                  <a:pt x="3717051" y="5953535"/>
                  <a:pt x="3691328" y="5983115"/>
                  <a:pt x="3588443" y="5972183"/>
                </a:cubicBezTo>
                <a:cubicBezTo>
                  <a:pt x="3474625" y="5959965"/>
                  <a:pt x="3366596" y="5898233"/>
                  <a:pt x="3225771" y="5927814"/>
                </a:cubicBezTo>
                <a:cubicBezTo>
                  <a:pt x="3338301" y="6100148"/>
                  <a:pt x="3578798" y="6051276"/>
                  <a:pt x="3709977" y="6215251"/>
                </a:cubicBezTo>
                <a:cubicBezTo>
                  <a:pt x="3553719" y="6215893"/>
                  <a:pt x="3434115" y="6215251"/>
                  <a:pt x="3318367" y="6179240"/>
                </a:cubicBezTo>
                <a:cubicBezTo>
                  <a:pt x="3270140" y="6164451"/>
                  <a:pt x="3217411" y="6149662"/>
                  <a:pt x="3190403" y="6199174"/>
                </a:cubicBezTo>
                <a:cubicBezTo>
                  <a:pt x="3158252" y="6258978"/>
                  <a:pt x="3223841" y="6281484"/>
                  <a:pt x="3263066" y="6292415"/>
                </a:cubicBezTo>
                <a:cubicBezTo>
                  <a:pt x="3373669" y="6322638"/>
                  <a:pt x="3458550" y="6394014"/>
                  <a:pt x="3550504" y="6449958"/>
                </a:cubicBezTo>
                <a:cubicBezTo>
                  <a:pt x="3726616" y="6557427"/>
                  <a:pt x="3917990" y="6649139"/>
                  <a:pt x="4077239" y="6805655"/>
                </a:cubicBezTo>
                <a:lnTo>
                  <a:pt x="4125813" y="6858000"/>
                </a:lnTo>
                <a:lnTo>
                  <a:pt x="4084568" y="6858000"/>
                </a:lnTo>
                <a:lnTo>
                  <a:pt x="3991456" y="6828025"/>
                </a:lnTo>
                <a:cubicBezTo>
                  <a:pt x="3846743" y="6771357"/>
                  <a:pt x="3719301" y="6699136"/>
                  <a:pt x="3569795" y="6680810"/>
                </a:cubicBezTo>
                <a:cubicBezTo>
                  <a:pt x="3613040" y="6726948"/>
                  <a:pt x="3659338" y="6769067"/>
                  <a:pt x="3707747" y="6808392"/>
                </a:cubicBezTo>
                <a:lnTo>
                  <a:pt x="37751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7CB3F4E-4485-4181-AB98-5967449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2878372"/>
            <a:ext cx="6400800" cy="1406070"/>
          </a:xfrm>
        </p:spPr>
        <p:txBody>
          <a:bodyPr anchor="b">
            <a:normAutofit/>
          </a:bodyPr>
          <a:lstStyle/>
          <a:p>
            <a:r>
              <a:rPr lang="pl-PL"/>
              <a:t>Moduł bezpieczeństwa pod prysznicem</a:t>
            </a:r>
            <a:endParaRPr lang="pl-PL" dirty="0"/>
          </a:p>
        </p:txBody>
      </p:sp>
      <p:pic>
        <p:nvPicPr>
          <p:cNvPr id="3074" name="Picture 2" descr="Brak opisu.">
            <a:extLst>
              <a:ext uri="{FF2B5EF4-FFF2-40B4-BE49-F238E27FC236}">
                <a16:creationId xmlns:a16="http://schemas.microsoft.com/office/drawing/2014/main" id="{9AE9CD39-6D2B-46BC-8C92-0A8855FB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882"/>
          <a:stretch/>
        </p:blipFill>
        <p:spPr bwMode="auto">
          <a:xfrm>
            <a:off x="7653520" y="10"/>
            <a:ext cx="4538480" cy="2624956"/>
          </a:xfrm>
          <a:custGeom>
            <a:avLst/>
            <a:gdLst/>
            <a:ahLst/>
            <a:cxnLst/>
            <a:rect l="l" t="t" r="r" b="b"/>
            <a:pathLst>
              <a:path w="4538480" h="2624966">
                <a:moveTo>
                  <a:pt x="0" y="0"/>
                </a:moveTo>
                <a:lnTo>
                  <a:pt x="4538480" y="0"/>
                </a:lnTo>
                <a:lnTo>
                  <a:pt x="4538480" y="2278570"/>
                </a:lnTo>
                <a:lnTo>
                  <a:pt x="4520384" y="2284270"/>
                </a:lnTo>
                <a:cubicBezTo>
                  <a:pt x="3945063" y="2457853"/>
                  <a:pt x="2850619" y="2701056"/>
                  <a:pt x="1497830" y="2602030"/>
                </a:cubicBezTo>
                <a:cubicBezTo>
                  <a:pt x="1428382" y="2596885"/>
                  <a:pt x="1362793" y="2593669"/>
                  <a:pt x="1295917" y="2591098"/>
                </a:cubicBezTo>
                <a:cubicBezTo>
                  <a:pt x="852222" y="2571324"/>
                  <a:pt x="414677" y="2559146"/>
                  <a:pt x="120277" y="2541000"/>
                </a:cubicBezTo>
                <a:lnTo>
                  <a:pt x="0" y="25323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6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rak opisu.">
            <a:extLst>
              <a:ext uri="{FF2B5EF4-FFF2-40B4-BE49-F238E27FC236}">
                <a16:creationId xmlns:a16="http://schemas.microsoft.com/office/drawing/2014/main" id="{9D2C5741-FD1D-4718-936E-D16BA29B64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4" b="70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5B5C15E-BDC2-48BB-A221-72E40E4B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DZIĘKUJEMY ZA UWAGĘ!!!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07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956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180</Words>
  <Application>Microsoft Office PowerPoint</Application>
  <PresentationFormat>Panoramiczny</PresentationFormat>
  <Paragraphs>26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Smart_Dziadziuś</vt:lpstr>
      <vt:lpstr>Zamysł</vt:lpstr>
      <vt:lpstr>Wykonanie</vt:lpstr>
      <vt:lpstr>Perspektywy rozwoju i zalety biznesowe</vt:lpstr>
      <vt:lpstr>Centrala </vt:lpstr>
      <vt:lpstr>Czujnik upadku i panicButton</vt:lpstr>
      <vt:lpstr>Moduł bezpieczeństwa pod prysznicem</vt:lpstr>
      <vt:lpstr>DZIĘKUJEMY ZA UWAGĘ!!!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Smart_Dziadziuś</dc:title>
  <dc:creator>Biernacka Agata (STUD)</dc:creator>
  <cp:lastModifiedBy>Biernacka Agata (STUD)</cp:lastModifiedBy>
  <cp:revision>1</cp:revision>
  <dcterms:created xsi:type="dcterms:W3CDTF">2021-04-10T13:07:19Z</dcterms:created>
  <dcterms:modified xsi:type="dcterms:W3CDTF">2021-04-10T13:56:12Z</dcterms:modified>
</cp:coreProperties>
</file>