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B36C-3C2E-5E1E-4FB8-2447BAA3D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вычисления стоимости квартиры «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Sergeeva_01_03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63BDE-1F40-68CE-C954-DD2C4CD6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выполнила: Сергеева Агата Андреевна, 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4206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35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Sergeeva_01_03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F4DF1F-B025-7EC8-9872-E22ACE25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0" y="804565"/>
            <a:ext cx="1105777" cy="1105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3CAA56-1658-11EA-EACC-281EADE75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"/>
          <a:stretch/>
        </p:blipFill>
        <p:spPr>
          <a:xfrm>
            <a:off x="1973718" y="2649189"/>
            <a:ext cx="1705783" cy="3571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E7F61-EA4E-EC03-9FEE-0FBB97C33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"/>
          <a:stretch/>
        </p:blipFill>
        <p:spPr>
          <a:xfrm>
            <a:off x="5409926" y="2649189"/>
            <a:ext cx="1701840" cy="357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2291037" y="6221024"/>
            <a:ext cx="123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FlatScreen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360304" y="6270398"/>
            <a:ext cx="19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CalculateScreen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103791" y="6221024"/>
            <a:ext cx="159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ResultScreen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0D5646-780A-5BB6-18D8-8D54E34F0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"/>
          <a:stretch/>
        </p:blipFill>
        <p:spPr>
          <a:xfrm>
            <a:off x="8994590" y="2580907"/>
            <a:ext cx="1766907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56ACF7-AADF-25C5-292A-BBCAC824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16" y="1276457"/>
            <a:ext cx="4034167" cy="5175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371BD5-1008-81B9-0520-D442B08A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51" y="1145865"/>
            <a:ext cx="5687098" cy="26422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CCB4AB-3187-147A-3DF0-2A51810A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8" y="3932055"/>
            <a:ext cx="10588645" cy="23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465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вычисления стоимости квартиры «Sergeeva_01_03»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HONOR</dc:creator>
  <cp:lastModifiedBy>HONOR</cp:lastModifiedBy>
  <cp:revision>5</cp:revision>
  <dcterms:created xsi:type="dcterms:W3CDTF">2024-11-25T05:24:31Z</dcterms:created>
  <dcterms:modified xsi:type="dcterms:W3CDTF">2024-11-25T08:12:37Z</dcterms:modified>
</cp:coreProperties>
</file>