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B36C-3C2E-5E1E-4FB8-2447BAA3D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82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бронирования номеров в гостинице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63BDE-1F40-68CE-C954-DD2C4CD6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066" y="5202238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 Сергеева Агата Андреевна , 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42062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393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4C9B32-BB9C-0B28-80CD-5C637DAA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14666"/>
          <a:stretch/>
        </p:blipFill>
        <p:spPr>
          <a:xfrm>
            <a:off x="2229269" y="893255"/>
            <a:ext cx="1225528" cy="11688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96B319-FD8D-C4DB-A9BE-52167730C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24" y="2510598"/>
            <a:ext cx="1911890" cy="3818410"/>
          </a:xfrm>
          <a:prstGeom prst="rect">
            <a:avLst/>
          </a:prstGeom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2EA49CD-B365-B7A9-4BA8-5AA7391D00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18" b="-1809"/>
          <a:stretch/>
        </p:blipFill>
        <p:spPr>
          <a:xfrm>
            <a:off x="3974668" y="2406282"/>
            <a:ext cx="1987394" cy="4049242"/>
          </a:xfrm>
          <a:prstGeom prst="rect">
            <a:avLst/>
          </a:prstGeom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44B7E60-5FFD-3BEF-8935-2456E04F86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01"/>
          <a:stretch/>
        </p:blipFill>
        <p:spPr>
          <a:xfrm>
            <a:off x="6929123" y="2535717"/>
            <a:ext cx="1927180" cy="3818410"/>
          </a:xfrm>
          <a:prstGeom prst="rect">
            <a:avLst/>
          </a:prstGeom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A5C1316-7113-BBD0-17E6-014063B4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88"/>
          <a:stretch/>
        </p:blipFill>
        <p:spPr>
          <a:xfrm>
            <a:off x="9601706" y="2535717"/>
            <a:ext cx="1933544" cy="3830668"/>
          </a:xfrm>
          <a:prstGeom prst="rect">
            <a:avLst/>
          </a:prstGeom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36D1EE-0159-C5BB-0872-C54687261A24}"/>
              </a:ext>
            </a:extLst>
          </p:cNvPr>
          <p:cNvSpPr txBox="1"/>
          <p:nvPr/>
        </p:nvSpPr>
        <p:spPr>
          <a:xfrm>
            <a:off x="1047118" y="6326202"/>
            <a:ext cx="23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FF303-D955-C066-2A9F-1B6B70722FD0}"/>
              </a:ext>
            </a:extLst>
          </p:cNvPr>
          <p:cNvSpPr txBox="1"/>
          <p:nvPr/>
        </p:nvSpPr>
        <p:spPr>
          <a:xfrm>
            <a:off x="3746606" y="6353252"/>
            <a:ext cx="23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MainSusu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7C568-64AD-4D4D-5E4E-53FDE4B3597C}"/>
              </a:ext>
            </a:extLst>
          </p:cNvPr>
          <p:cNvSpPr txBox="1"/>
          <p:nvPr/>
        </p:nvSpPr>
        <p:spPr>
          <a:xfrm>
            <a:off x="6607187" y="6372095"/>
            <a:ext cx="23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0985EE-666E-90E5-80B1-A3F3A0A4BB4B}"/>
              </a:ext>
            </a:extLst>
          </p:cNvPr>
          <p:cNvSpPr txBox="1"/>
          <p:nvPr/>
        </p:nvSpPr>
        <p:spPr>
          <a:xfrm>
            <a:off x="9393781" y="6372095"/>
            <a:ext cx="234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MainPage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9E941D-EDAD-6C39-4F3E-AFCC4468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074" y="1058627"/>
            <a:ext cx="410584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2407F2-E23F-DEEA-1151-0DEBD4A1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9" b="98246" l="3378" r="94934">
                        <a14:foregroundMark x1="9047" y1="28728" x2="94934" y2="63706"/>
                        <a14:foregroundMark x1="94934" y1="63706" x2="94813" y2="63377"/>
                        <a14:foregroundMark x1="50663" y1="6798" x2="57177" y2="87061"/>
                        <a14:foregroundMark x1="57177" y1="87061" x2="56815" y2="87061"/>
                        <a14:foregroundMark x1="54765" y1="87061" x2="45959" y2="85088"/>
                        <a14:foregroundMark x1="45959" y1="85088" x2="26900" y2="74561"/>
                        <a14:foregroundMark x1="26900" y1="74561" x2="13872" y2="58333"/>
                        <a14:foregroundMark x1="13872" y1="58333" x2="7961" y2="39693"/>
                        <a14:foregroundMark x1="7961" y1="39693" x2="14113" y2="22149"/>
                        <a14:foregroundMark x1="14113" y1="22149" x2="27986" y2="13377"/>
                        <a14:foregroundMark x1="27986" y1="13377" x2="41737" y2="10307"/>
                        <a14:foregroundMark x1="41737" y1="10307" x2="56454" y2="12281"/>
                        <a14:foregroundMark x1="56454" y1="12281" x2="71653" y2="23684"/>
                        <a14:foregroundMark x1="71653" y1="23684" x2="83233" y2="43640"/>
                        <a14:foregroundMark x1="83233" y1="43640" x2="86490" y2="62171"/>
                        <a14:foregroundMark x1="86490" y1="62171" x2="80579" y2="74013"/>
                        <a14:foregroundMark x1="80579" y1="74013" x2="60434" y2="89035"/>
                        <a14:foregroundMark x1="60434" y1="89035" x2="47768" y2="90132"/>
                        <a14:foregroundMark x1="47768" y1="90132" x2="19903" y2="73684"/>
                        <a14:foregroundMark x1="17129" y1="72259" x2="8926" y2="43311"/>
                        <a14:foregroundMark x1="6634" y1="53509" x2="6634" y2="53509"/>
                        <a14:foregroundMark x1="6634" y1="53509" x2="15561" y2="74013"/>
                        <a14:foregroundMark x1="15561" y1="74013" x2="27986" y2="78838"/>
                        <a14:foregroundMark x1="39204" y1="84430" x2="39204" y2="84430"/>
                        <a14:foregroundMark x1="36671" y1="61952" x2="25814" y2="41228"/>
                        <a14:foregroundMark x1="25814" y1="41228" x2="23764" y2="18092"/>
                        <a14:foregroundMark x1="23764" y1="18092" x2="25935" y2="17763"/>
                        <a14:foregroundMark x1="41496" y1="26096" x2="41496" y2="26096"/>
                        <a14:foregroundMark x1="41496" y1="26096" x2="41496" y2="26096"/>
                        <a14:foregroundMark x1="41496" y1="26096" x2="33655" y2="30592"/>
                        <a14:foregroundMark x1="33655" y1="30592" x2="47045" y2="27741"/>
                        <a14:foregroundMark x1="47045" y1="27741" x2="45959" y2="24452"/>
                        <a14:foregroundMark x1="45959" y1="24452" x2="51990" y2="19627"/>
                        <a14:foregroundMark x1="51990" y1="19627" x2="38963" y2="22697"/>
                        <a14:foregroundMark x1="38963" y1="22697" x2="30157" y2="29825"/>
                        <a14:foregroundMark x1="30157" y1="29825" x2="41255" y2="31798"/>
                        <a14:foregroundMark x1="41255" y1="31798" x2="51267" y2="27412"/>
                        <a14:foregroundMark x1="51267" y1="27412" x2="59107" y2="27522"/>
                        <a14:foregroundMark x1="59107" y1="27522" x2="65983" y2="30921"/>
                        <a14:foregroundMark x1="65983" y1="30921" x2="67069" y2="60307"/>
                        <a14:foregroundMark x1="67069" y1="60307" x2="63932" y2="69627"/>
                        <a14:foregroundMark x1="63932" y1="69627" x2="61399" y2="72478"/>
                        <a14:foregroundMark x1="47889" y1="59649" x2="41375" y2="63487"/>
                        <a14:foregroundMark x1="41375" y1="63487" x2="32087" y2="65680"/>
                        <a14:foregroundMark x1="32087" y1="65680" x2="25573" y2="52193"/>
                        <a14:foregroundMark x1="25573" y1="52193" x2="31122" y2="68202"/>
                        <a14:foregroundMark x1="31122" y1="68202" x2="52232" y2="75548"/>
                        <a14:foregroundMark x1="52232" y1="75548" x2="63209" y2="72259"/>
                        <a14:foregroundMark x1="63209" y1="72259" x2="70808" y2="64693"/>
                        <a14:foregroundMark x1="70808" y1="64693" x2="70688" y2="62061"/>
                        <a14:foregroundMark x1="74789" y1="63377" x2="69481" y2="71162"/>
                        <a14:foregroundMark x1="69481" y1="71162" x2="75151" y2="63925"/>
                        <a14:foregroundMark x1="75151" y1="63925" x2="72135" y2="39364"/>
                        <a14:foregroundMark x1="72135" y1="39364" x2="77805" y2="44846"/>
                        <a14:foregroundMark x1="77805" y1="44846" x2="77563" y2="48026"/>
                        <a14:foregroundMark x1="67310" y1="26645" x2="76719" y2="40789"/>
                        <a14:foregroundMark x1="76719" y1="40789" x2="67069" y2="26535"/>
                        <a14:foregroundMark x1="67069" y1="26535" x2="56936" y2="20614"/>
                        <a14:foregroundMark x1="56936" y1="20614" x2="61279" y2="22917"/>
                        <a14:foregroundMark x1="18818" y1="40789" x2="20024" y2="53289"/>
                        <a14:foregroundMark x1="20024" y1="53289" x2="52473" y2="94518"/>
                        <a14:foregroundMark x1="51990" y1="94956" x2="51628" y2="98246"/>
                        <a14:foregroundMark x1="8444" y1="67982" x2="8685" y2="48246"/>
                        <a14:foregroundMark x1="8685" y1="48246" x2="6273" y2="37939"/>
                        <a14:foregroundMark x1="6273" y1="37939" x2="8323" y2="27522"/>
                        <a14:foregroundMark x1="48372" y1="4934" x2="66224" y2="7675"/>
                        <a14:foregroundMark x1="66224" y1="7675" x2="87334" y2="17763"/>
                        <a14:foregroundMark x1="87334" y1="17763" x2="90832" y2="24561"/>
                        <a14:foregroundMark x1="90832" y1="24561" x2="93124" y2="50768"/>
                        <a14:foregroundMark x1="93124" y1="50768" x2="93848" y2="54057"/>
                        <a14:foregroundMark x1="79855" y1="68421" x2="62002" y2="76864"/>
                        <a14:foregroundMark x1="83595" y1="38377" x2="87696" y2="45614"/>
                        <a14:foregroundMark x1="87696" y1="45614" x2="90229" y2="47588"/>
                        <a14:foregroundMark x1="51267" y1="548" x2="51267" y2="548"/>
                        <a14:foregroundMark x1="61279" y1="8882" x2="85163" y2="29934"/>
                        <a14:foregroundMark x1="78046" y1="32346" x2="43064" y2="50548"/>
                        <a14:foregroundMark x1="43064" y1="50548" x2="20869" y2="52303"/>
                        <a14:foregroundMark x1="20869" y1="52303" x2="10736" y2="56250"/>
                        <a14:foregroundMark x1="10736" y1="56250" x2="3378" y2="61513"/>
                        <a14:foregroundMark x1="87937" y1="52851" x2="87937" y2="528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7568" y="1280550"/>
            <a:ext cx="2312390" cy="25439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0E4E82-EC93-FE95-348E-BAC56259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89" y="594099"/>
            <a:ext cx="5013517" cy="39168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2E3E20-8BC2-BC86-C15C-610FC6BF0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15" y="3719161"/>
            <a:ext cx="9093366" cy="27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0D92F-E89D-94D4-CF81-946A45C6711C}"/>
              </a:ext>
            </a:extLst>
          </p:cNvPr>
          <p:cNvSpPr txBox="1"/>
          <p:nvPr/>
        </p:nvSpPr>
        <p:spPr>
          <a:xfrm>
            <a:off x="3952240" y="345440"/>
            <a:ext cx="428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E4D1948-BDA0-8923-8FDE-58576810F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6998"/>
              </p:ext>
            </p:extLst>
          </p:nvPr>
        </p:nvGraphicFramePr>
        <p:xfrm>
          <a:off x="330200" y="1142999"/>
          <a:ext cx="1142999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832">
                  <a:extLst>
                    <a:ext uri="{9D8B030D-6E8A-4147-A177-3AD203B41FA5}">
                      <a16:colId xmlns:a16="http://schemas.microsoft.com/office/drawing/2014/main" val="3862342458"/>
                    </a:ext>
                  </a:extLst>
                </a:gridCol>
                <a:gridCol w="5736166">
                  <a:extLst>
                    <a:ext uri="{9D8B030D-6E8A-4147-A177-3AD203B41FA5}">
                      <a16:colId xmlns:a16="http://schemas.microsoft.com/office/drawing/2014/main" val="3245869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9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Xamarin.Forms</a:t>
                      </a:r>
                      <a:endParaRPr lang="ru-RU" sz="1200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Основная библиотека для создания кроссплатформенных приложений.</a:t>
                      </a:r>
                      <a:endParaRPr lang="ru-RU" sz="120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40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effectLst/>
                        </a:rPr>
                        <a:t>Библиотека, которая предоставляет кроссплатформенные API, такие как доступ к устройству, геолокация, работа с файлами и уведомлениями.</a:t>
                      </a:r>
                      <a:endParaRPr lang="ru-RU" sz="120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565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«Hotel» для бронирования номеров в гостинице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HONOR</dc:creator>
  <cp:lastModifiedBy>HONOR</cp:lastModifiedBy>
  <cp:revision>9</cp:revision>
  <dcterms:created xsi:type="dcterms:W3CDTF">2024-11-25T05:24:31Z</dcterms:created>
  <dcterms:modified xsi:type="dcterms:W3CDTF">2024-12-09T09:35:24Z</dcterms:modified>
</cp:coreProperties>
</file>