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1"/>
  </p:notesMasterIdLst>
  <p:handoutMasterIdLst>
    <p:handoutMasterId r:id="rId52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7" r:id="rId47"/>
    <p:sldId id="408" r:id="rId48"/>
    <p:sldId id="405" r:id="rId49"/>
    <p:sldId id="406" r:id="rId50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8"/>
            <p14:sldId id="405"/>
            <p14:sldId id="406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29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20.07.2018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2450" y="2072806"/>
            <a:ext cx="79057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"http://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:443/ngsi9"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:5672/"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"longitude"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139.709059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"latitude"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35.692221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"section"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"01"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"district"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"02"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"city"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"Tokyo"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"logging"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"info"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"error"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"protocol"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"debug"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"discard"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"discovery"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443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postgresql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dbreset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"username"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"password"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"host"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postgis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5432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dbname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"ngsi9"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"broker"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"port"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8090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"master"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ngsi_agent_port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1060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"worker"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"designer"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webSrvPort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6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agentPort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1030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943101" y="1947511"/>
            <a:ext cx="1447798" cy="224189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2819401" y="1964387"/>
            <a:ext cx="561974" cy="359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390899" y="1964387"/>
            <a:ext cx="266701" cy="5121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 bwMode="auto">
          <a:xfrm>
            <a:off x="3267074" y="1577474"/>
            <a:ext cx="1724025" cy="482131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latin typeface="+mj-ea"/>
                <a:ea typeface="+mj-ea"/>
              </a:rPr>
              <a:t>HOST_IP</a:t>
            </a:r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1570" y="2630259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54453" y="2643558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1096485" y="2916859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0000" y="2937645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05768" y="3203464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5268035" y="1752536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5336093" y="198392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9901" y="1201681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447360" y="2368648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3778408" y="5411881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5762257" y="5407232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19516" y="1215328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4640493" y="4791987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6358762" y="4808828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8784892" y="2116081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9842310" y="2971451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24480" y="3807844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1180738" y="5630245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79601" y="4191428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1992738" y="5137239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8035" y="49587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73588" y="3246492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</a:t>
            </a:r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405390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198186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49602" y="3374071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724949" y="4349565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49602" y="5134562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85256" y="253619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</a:t>
            </a:r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405390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198186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49602" y="3374071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724949" y="4349565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49602" y="5134562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85256" y="253619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1939</Words>
  <Application>Microsoft Office PowerPoint</Application>
  <PresentationFormat>On-screen Show (4:3)</PresentationFormat>
  <Paragraphs>947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2018-07-20T11:03:36Z</dcterms:modified>
</cp:coreProperties>
</file>