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43"/>
  </p:notesMasterIdLst>
  <p:handoutMasterIdLst>
    <p:handoutMasterId r:id="rId44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CC"/>
    <a:srgbClr val="0BEB60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678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9715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9715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966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328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5431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7359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801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1384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4483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4483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5431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20216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2248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2437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1392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1104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088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314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3408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90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03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5854" y="5207305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Non-NGSI/NGSI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30014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9747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9649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9648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818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9219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829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-160845" y="2236114"/>
            <a:ext cx="1528605" cy="6291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1743" y="4153336"/>
            <a:ext cx="2678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Flow Orchestration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3238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8528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812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767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6384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9648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  <a:endParaRPr kumimoji="0" lang="en-US" sz="12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  <a:endParaRPr kumimoji="0" lang="en-US" sz="14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  <a:endParaRPr lang="en-US" sz="1600" dirty="0" smtClean="0">
              <a:solidFill>
                <a:srgbClr val="000000"/>
              </a:solidFill>
              <a:ea typeface="ＭＳ Ｐゴシック" charset="-128"/>
            </a:endParaRP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48919"/>
              </p:ext>
            </p:extLst>
          </p:nvPr>
        </p:nvGraphicFramePr>
        <p:xfrm>
          <a:off x="1496549" y="1661938"/>
          <a:ext cx="5856750" cy="263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Others</a:t>
                      </a:r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1365</Words>
  <Application>Microsoft Office PowerPoint</Application>
  <PresentationFormat>On-screen Show (4:3)</PresentationFormat>
  <Paragraphs>802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2018-07-09T13:40:09Z</dcterms:modified>
</cp:coreProperties>
</file>