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1"/>
  </p:notesMasterIdLst>
  <p:handoutMasterIdLst>
    <p:handoutMasterId r:id="rId52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7" r:id="rId47"/>
    <p:sldId id="408" r:id="rId48"/>
    <p:sldId id="405" r:id="rId49"/>
    <p:sldId id="406" r:id="rId50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2001</Words>
  <Application>Microsoft Office PowerPoint</Application>
  <PresentationFormat>On-screen Show (4:3)</PresentationFormat>
  <Paragraphs>961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2018-07-20T11:25:14Z</dcterms:modified>
</cp:coreProperties>
</file>