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45"/>
  </p:notesMasterIdLst>
  <p:handoutMasterIdLst>
    <p:handoutMasterId r:id="rId46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18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2018/7/9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2018/7/9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</a:t>
            </a:r>
            <a:r>
              <a:rPr lang="en-US" sz="1600" dirty="0" smtClean="0"/>
              <a:t>Processing Layer</a:t>
            </a:r>
            <a:endParaRPr lang="en-US" sz="1600" dirty="0" smtClean="0"/>
          </a:p>
          <a:p>
            <a:r>
              <a:rPr lang="en-US" sz="1400" i="1" dirty="0" smtClean="0"/>
              <a:t>over </a:t>
            </a:r>
            <a:r>
              <a:rPr lang="en-US" sz="1400" i="1" dirty="0" smtClean="0"/>
              <a:t>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  <a:endParaRPr kumimoji="0" lang="en-US" sz="1200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processing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flows</a:t>
            </a:r>
            <a:endParaRPr kumimoji="0" lang="en-US" sz="1200" b="1" dirty="0"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ata 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  <a:endParaRPr kumimoji="0" lang="en-US" sz="1400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Actuators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Fast </a:t>
            </a:r>
            <a:endParaRPr lang="en-US" sz="1600" dirty="0" smtClean="0">
              <a:solidFill>
                <a:srgbClr val="000000"/>
              </a:solidFill>
              <a:ea typeface="ＭＳ Ｐゴシック" charset="-128"/>
            </a:endParaRP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response time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Sensing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Notify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rchestrating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building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data model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APIs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Vendor-neutral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federation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</a:t>
            </a: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Cloud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discovery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Global view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global system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topic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</a:t>
            </a:r>
          </a:p>
          <a:p>
            <a:r>
              <a:rPr lang="en-US" sz="1100" b="1" dirty="0" smtClean="0"/>
              <a:t>my </a:t>
            </a:r>
            <a:r>
              <a:rPr lang="en-US" sz="1100" b="1" dirty="0"/>
              <a:t>own </a:t>
            </a:r>
            <a:r>
              <a:rPr lang="en-US" sz="1100" b="1" dirty="0" smtClean="0"/>
              <a:t>edge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Topic-based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Cloud + my own edge</a:t>
            </a:r>
            <a:endParaRPr lang="en-US" sz="1100" b="1" dirty="0"/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</a:t>
            </a:r>
            <a:r>
              <a:rPr lang="en-US" sz="1100" dirty="0" smtClean="0"/>
              <a:t>(</a:t>
            </a:r>
            <a:r>
              <a:rPr lang="en-US" sz="1100" dirty="0" err="1" smtClean="0"/>
              <a:t>EdgeX</a:t>
            </a:r>
            <a:r>
              <a:rPr lang="en-US" sz="1100" dirty="0" smtClean="0"/>
              <a:t>, Azure </a:t>
            </a:r>
            <a:r>
              <a:rPr lang="en-US" sz="1100" dirty="0" err="1" smtClean="0"/>
              <a:t>IoT</a:t>
            </a:r>
            <a:r>
              <a:rPr lang="en-US" sz="1100" dirty="0" smtClean="0"/>
              <a:t> Edge, AWS </a:t>
            </a:r>
            <a:r>
              <a:rPr lang="en-US" sz="1100" dirty="0" err="1" smtClean="0"/>
              <a:t>Greengrass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/>
                <a:gridCol w="2018551"/>
                <a:gridCol w="1885949"/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100" dirty="0" smtClean="0"/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EdgeX</a:t>
                      </a:r>
                      <a:r>
                        <a:rPr lang="en-US" sz="1000" dirty="0" smtClean="0"/>
                        <a:t>, Azure </a:t>
                      </a:r>
                      <a:r>
                        <a:rPr lang="en-US" sz="1000" dirty="0" err="1" smtClean="0"/>
                        <a:t>IoT</a:t>
                      </a:r>
                      <a:r>
                        <a:rPr lang="en-US" sz="1000" dirty="0" smtClean="0"/>
                        <a:t> Edge/AWS </a:t>
                      </a:r>
                      <a:r>
                        <a:rPr lang="en-US" sz="1000" dirty="0" err="1" smtClean="0"/>
                        <a:t>Greengrass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Triggering-mechanism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Content-based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Topic-based</a:t>
                      </a:r>
                      <a:endParaRPr lang="en-US" sz="11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View for</a:t>
                      </a:r>
                      <a:r>
                        <a:rPr lang="en-US" sz="1100" baseline="0" dirty="0" smtClean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Global (all</a:t>
                      </a:r>
                      <a:r>
                        <a:rPr lang="en-US" sz="1100" b="1" baseline="0" dirty="0" smtClean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Each </a:t>
                      </a:r>
                      <a:r>
                        <a:rPr lang="en-US" sz="1100" baseline="0" dirty="0" smtClean="0"/>
                        <a:t>edge + backup </a:t>
                      </a:r>
                      <a:r>
                        <a:rPr lang="en-US" sz="1100" baseline="0" dirty="0" smtClean="0"/>
                        <a:t>broker in the cloud</a:t>
                      </a:r>
                      <a:endParaRPr lang="en-US" sz="1100" dirty="0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Programming model(s)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Context-driven functions</a:t>
                      </a:r>
                    </a:p>
                    <a:p>
                      <a:r>
                        <a:rPr lang="en-US" sz="1100" b="1" dirty="0" smtClean="0"/>
                        <a:t>(Service topology</a:t>
                      </a:r>
                      <a:r>
                        <a:rPr lang="en-US" sz="1100" b="1" baseline="0" dirty="0" smtClean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topic-driven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Function</a:t>
                      </a: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Mobility support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2450" y="2072806"/>
            <a:ext cx="79057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"http://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:443/ngsi9"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:5672/"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"longitude"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139.709059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"latitude"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35.692221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"section"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"01"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"district"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"02"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"city"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"Tokyo"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"logging"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"info"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"error"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"protocol"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"debug"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"discard"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"discovery"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443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dbreset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"username"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"password"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5432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"ngsi9"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"broker"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8090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"master"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ngsi_agent_port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1060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"worker"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"designer"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webSrvPort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agentPort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1030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1943101" y="1947511"/>
            <a:ext cx="1447798" cy="224189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2819401" y="1964387"/>
            <a:ext cx="561974" cy="359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390899" y="1964387"/>
            <a:ext cx="266701" cy="5121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ounded Rectangle 3"/>
          <p:cNvSpPr/>
          <p:nvPr/>
        </p:nvSpPr>
        <p:spPr bwMode="auto">
          <a:xfrm>
            <a:off x="3267074" y="1577474"/>
            <a:ext cx="1724025" cy="482131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latin typeface="+mj-ea"/>
                <a:ea typeface="+mj-ea"/>
              </a:rPr>
              <a:t>HOST_IP</a:t>
            </a:r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Port of the Edge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1782</Words>
  <Application>Microsoft Office PowerPoint</Application>
  <PresentationFormat>On-screen Show (4:3)</PresentationFormat>
  <Paragraphs>860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2018-07-12T09:08:52Z</dcterms:modified>
</cp:coreProperties>
</file>