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1"/>
  </p:notesMasterIdLst>
  <p:handoutMasterIdLst>
    <p:handoutMasterId r:id="rId52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7" r:id="rId47"/>
    <p:sldId id="408" r:id="rId48"/>
    <p:sldId id="405" r:id="rId49"/>
    <p:sldId id="406" r:id="rId50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2018/8/3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2018/8/3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1537920"/>
            <a:ext cx="79057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"</a:t>
            </a:r>
            <a:r>
              <a:rPr lang="en-US" sz="1000" dirty="0" err="1" smtClean="0"/>
              <a:t>external_hostip</a:t>
            </a:r>
            <a:r>
              <a:rPr lang="en-US" sz="1000" dirty="0" smtClean="0"/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 smtClean="0"/>
              <a:t>internal_hostip</a:t>
            </a:r>
            <a:r>
              <a:rPr lang="en-US" sz="1000" dirty="0" smtClean="0"/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</a:t>
            </a:r>
            <a:r>
              <a:rPr lang="en-US" sz="1000" dirty="0" smtClean="0"/>
              <a:t>  "</a:t>
            </a:r>
            <a:r>
              <a:rPr lang="en-US" sz="1000" dirty="0" err="1"/>
              <a:t>rabbitmq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b="1" dirty="0"/>
              <a:t>{</a:t>
            </a:r>
            <a:r>
              <a:rPr lang="en-US" sz="1000" dirty="0"/>
              <a:t> "port"</a:t>
            </a:r>
            <a:r>
              <a:rPr lang="en-US" sz="1000" b="1" dirty="0"/>
              <a:t>:</a:t>
            </a:r>
            <a:r>
              <a:rPr lang="en-US" sz="1000" dirty="0"/>
              <a:t> 5672</a:t>
            </a:r>
            <a:r>
              <a:rPr lang="en-US" sz="1000" b="1" dirty="0"/>
              <a:t>,</a:t>
            </a:r>
            <a:r>
              <a:rPr lang="en-US" sz="1000" dirty="0"/>
              <a:t> "username"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dirty="0" smtClean="0"/>
              <a:t>"</a:t>
            </a:r>
            <a:r>
              <a:rPr lang="en-US" sz="1000" dirty="0"/>
              <a:t>admin</a:t>
            </a:r>
            <a:r>
              <a:rPr lang="en-US" sz="1000" dirty="0" smtClean="0"/>
              <a:t>"</a:t>
            </a:r>
            <a:r>
              <a:rPr lang="en-US" sz="1000" b="1" dirty="0" smtClean="0"/>
              <a:t>,</a:t>
            </a:r>
            <a:r>
              <a:rPr lang="en-US" sz="1000" dirty="0" smtClean="0"/>
              <a:t> </a:t>
            </a:r>
            <a:r>
              <a:rPr lang="en-US" sz="1000" dirty="0"/>
              <a:t>"password</a:t>
            </a:r>
            <a:r>
              <a:rPr lang="en-US" sz="1000" dirty="0" smtClean="0"/>
              <a:t>"</a:t>
            </a:r>
            <a:r>
              <a:rPr lang="en-US" sz="1000" b="1" dirty="0" smtClean="0"/>
              <a:t>:</a:t>
            </a:r>
            <a:r>
              <a:rPr lang="en-US" sz="1000" dirty="0" smtClean="0"/>
              <a:t>"</a:t>
            </a:r>
            <a:r>
              <a:rPr lang="en-US" sz="1000" dirty="0" err="1"/>
              <a:t>mypass</a:t>
            </a:r>
            <a:r>
              <a:rPr lang="en-US" sz="1000" dirty="0" smtClean="0"/>
              <a:t>" </a:t>
            </a:r>
            <a:r>
              <a:rPr lang="en-US" sz="1000" b="1" dirty="0"/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2020</Words>
  <Application>Microsoft Office PowerPoint</Application>
  <PresentationFormat>On-screen Show (4:3)</PresentationFormat>
  <Paragraphs>962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2018-08-03T15:19:39Z</dcterms:modified>
</cp:coreProperties>
</file>