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6"/>
  </p:notesMasterIdLst>
  <p:handoutMasterIdLst>
    <p:handoutMasterId r:id="rId57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 autoAdjust="0"/>
    <p:restoredTop sz="92399" autoAdjust="0"/>
  </p:normalViewPr>
  <p:slideViewPr>
    <p:cSldViewPr snapToGrid="0" snapToObjects="1">
      <p:cViewPr varScale="1">
        <p:scale>
          <a:sx n="144" d="100"/>
          <a:sy n="144" d="100"/>
        </p:scale>
        <p:origin x="424" y="1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2019/2/11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2019/2/11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1997</Words>
  <Application>Microsoft Macintosh PowerPoint</Application>
  <PresentationFormat>On-screen Show (4:3)</PresentationFormat>
  <Paragraphs>1011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 Unicode MS</vt:lpstr>
      <vt:lpstr>HGP創英角ｺﾞｼｯｸUB</vt:lpstr>
      <vt:lpstr>メイリオ</vt:lpstr>
      <vt:lpstr>ＭＳ Ｐゴシック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2019-02-12T14:56:42Z</dcterms:modified>
</cp:coreProperties>
</file>