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4"/>
  </p:notesMasterIdLst>
  <p:handoutMasterIdLst>
    <p:handoutMasterId r:id="rId55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 autoAdjust="0"/>
    <p:restoredTop sz="92511" autoAdjust="0"/>
  </p:normalViewPr>
  <p:slideViewPr>
    <p:cSldViewPr snapToGrid="0" snapToObjects="1">
      <p:cViewPr varScale="1">
        <p:scale>
          <a:sx n="115" d="100"/>
          <a:sy n="115" d="100"/>
        </p:scale>
        <p:origin x="216" y="82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2019/1/21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2019/1/21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3673" y="287340"/>
            <a:ext cx="7869575" cy="1006164"/>
          </a:xfrm>
          <a:prstGeom prst="rect">
            <a:avLst/>
          </a:prstGeom>
        </p:spPr>
        <p:txBody>
          <a:bodyPr anchor="ctr"/>
          <a:lstStyle>
            <a:lvl1pPr algn="l">
              <a:defRPr sz="2100" b="0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9" name="Shape 34"/>
          <p:cNvCxnSpPr/>
          <p:nvPr userDrawn="1"/>
        </p:nvCxnSpPr>
        <p:spPr>
          <a:xfrm flipH="1" flipV="1">
            <a:off x="241469" y="279958"/>
            <a:ext cx="3816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23673" y="1357298"/>
            <a:ext cx="7556111" cy="4929222"/>
          </a:xfrm>
          <a:prstGeom prst="rect">
            <a:avLst/>
          </a:prstGeom>
        </p:spPr>
        <p:txBody>
          <a:bodyPr/>
          <a:lstStyle>
            <a:lvl1pPr marL="225035" indent="-225035" algn="l">
              <a:lnSpc>
                <a:spcPct val="100000"/>
              </a:lnSpc>
              <a:spcBef>
                <a:spcPts val="900"/>
              </a:spcBef>
              <a:buClr>
                <a:srgbClr val="41B4C7"/>
              </a:buClr>
              <a:buFont typeface="Wingdings" charset="2"/>
              <a:buChar char="§"/>
              <a:tabLst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03532" indent="-232128" algn="l">
              <a:lnSpc>
                <a:spcPct val="100000"/>
              </a:lnSpc>
              <a:buFont typeface="Arial" charset="0"/>
              <a:buChar char="•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28511" indent="-185702" algn="l">
              <a:lnSpc>
                <a:spcPct val="100000"/>
              </a:lnSpc>
              <a:buFont typeface="LucidaGrande" charset="0"/>
              <a:buChar char="□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lnSpc>
                <a:spcPct val="10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0"/>
            <a:r>
              <a:rPr lang="es-ES" dirty="0"/>
              <a:t>Primer nivel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055465" y="6356362"/>
            <a:ext cx="103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963F2F-4042-FC45-9F9C-5381A7798E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6507" r="3614" b="13284"/>
          <a:stretch/>
        </p:blipFill>
        <p:spPr>
          <a:xfrm>
            <a:off x="7476130" y="6174830"/>
            <a:ext cx="1229720" cy="39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57042-2883-E14A-8C96-AF69E56492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5878523"/>
            <a:ext cx="1352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21.01.19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1949</Words>
  <Application>Microsoft Macintosh PowerPoint</Application>
  <PresentationFormat>On-screen Show (4:3)</PresentationFormat>
  <Paragraphs>985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 Unicode MS</vt:lpstr>
      <vt:lpstr>HGP創英角ｺﾞｼｯｸUB</vt:lpstr>
      <vt:lpstr>メイリオ</vt:lpstr>
      <vt:lpstr>ＭＳ Ｐゴシック</vt:lpstr>
      <vt:lpstr>TheSansCorrespondence</vt:lpstr>
      <vt:lpstr>Arial</vt:lpstr>
      <vt:lpstr>Calibri</vt:lpstr>
      <vt:lpstr>LucidaGrande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2019-01-21T15:50:44Z</dcterms:modified>
</cp:coreProperties>
</file>