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44"/>
  </p:notesMasterIdLst>
  <p:handoutMasterIdLst>
    <p:handoutMasterId r:id="rId45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CC"/>
    <a:srgbClr val="0BEB60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2018/7/9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2018/7/9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smtClean="0"/>
              <a:t>Processing Layer</a:t>
            </a:r>
            <a:endParaRPr lang="en-US" sz="1600" dirty="0" smtClean="0"/>
          </a:p>
          <a:p>
            <a:r>
              <a:rPr lang="en-US" sz="1400" i="1" dirty="0" smtClean="0"/>
              <a:t>over </a:t>
            </a:r>
            <a:r>
              <a:rPr lang="en-US" sz="1400" i="1" dirty="0" smtClean="0"/>
              <a:t>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  <a:endParaRPr kumimoji="0" lang="en-US" sz="12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  <a:endParaRPr kumimoji="0" lang="en-US" sz="14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  <a:endParaRPr lang="en-US" sz="1600" dirty="0" smtClean="0">
              <a:solidFill>
                <a:srgbClr val="000000"/>
              </a:solidFill>
              <a:ea typeface="ＭＳ Ｐゴシック" charset="-128"/>
            </a:endParaRP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48919"/>
              </p:ext>
            </p:extLst>
          </p:nvPr>
        </p:nvGraphicFramePr>
        <p:xfrm>
          <a:off x="1496549" y="1661938"/>
          <a:ext cx="5856750" cy="263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Others</a:t>
                      </a:r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2450" y="2072806"/>
            <a:ext cx="79057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"http://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:443/ngsi9"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:5672/"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"longitude"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139.709059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"latitude"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35.692221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"section"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"01"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"district"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"02"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"city"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"Tokyo"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"logging"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"info"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"error"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"protocol"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"debug"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"discard"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"discovery"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443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dbreset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"username"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"password"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5432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"ngsi9"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"broker"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8090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"master"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ngsi_agent_port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1060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"worker"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"designer"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webSrvPort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agentPort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943101" y="1947511"/>
            <a:ext cx="1447798" cy="224189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2819401" y="1964387"/>
            <a:ext cx="561974" cy="359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390899" y="1964387"/>
            <a:ext cx="266701" cy="5121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3267074" y="1577474"/>
            <a:ext cx="1724025" cy="482131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latin typeface="+mj-ea"/>
                <a:ea typeface="+mj-ea"/>
              </a:rPr>
              <a:t>HOST_IP</a:t>
            </a:r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1590</Words>
  <Application>Microsoft Office PowerPoint</Application>
  <PresentationFormat>On-screen Show (4:3)</PresentationFormat>
  <Paragraphs>828</Paragraphs>
  <Slides>41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2018-07-11T10:41:36Z</dcterms:modified>
</cp:coreProperties>
</file>