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63588-6473-4D13-80E0-8097DD378C3C}" v="8" dt="2023-10-25T13:59:04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th Clafio" userId="9c33c8b93279068d" providerId="LiveId" clId="{F6E63588-6473-4D13-80E0-8097DD378C3C}"/>
    <pc:docChg chg="undo custSel addSld delSld modSld">
      <pc:chgData name="Agath Clafio" userId="9c33c8b93279068d" providerId="LiveId" clId="{F6E63588-6473-4D13-80E0-8097DD378C3C}" dt="2023-10-27T06:36:43.082" v="1338" actId="2696"/>
      <pc:docMkLst>
        <pc:docMk/>
      </pc:docMkLst>
      <pc:sldChg chg="modSp mod">
        <pc:chgData name="Agath Clafio" userId="9c33c8b93279068d" providerId="LiveId" clId="{F6E63588-6473-4D13-80E0-8097DD378C3C}" dt="2023-10-25T05:30:52.666" v="206" actId="20577"/>
        <pc:sldMkLst>
          <pc:docMk/>
          <pc:sldMk cId="907412801" sldId="257"/>
        </pc:sldMkLst>
        <pc:spChg chg="mod">
          <ac:chgData name="Agath Clafio" userId="9c33c8b93279068d" providerId="LiveId" clId="{F6E63588-6473-4D13-80E0-8097DD378C3C}" dt="2023-10-25T05:30:52.666" v="206" actId="20577"/>
          <ac:spMkLst>
            <pc:docMk/>
            <pc:sldMk cId="907412801" sldId="257"/>
            <ac:spMk id="3" creationId="{00000000-0000-0000-0000-000000000000}"/>
          </ac:spMkLst>
        </pc:spChg>
      </pc:sldChg>
      <pc:sldChg chg="addSp delSp modSp new del mod">
        <pc:chgData name="Agath Clafio" userId="9c33c8b93279068d" providerId="LiveId" clId="{F6E63588-6473-4D13-80E0-8097DD378C3C}" dt="2023-10-27T06:36:25.566" v="1335" actId="2696"/>
        <pc:sldMkLst>
          <pc:docMk/>
          <pc:sldMk cId="2085835471" sldId="266"/>
        </pc:sldMkLst>
        <pc:spChg chg="mod">
          <ac:chgData name="Agath Clafio" userId="9c33c8b93279068d" providerId="LiveId" clId="{F6E63588-6473-4D13-80E0-8097DD378C3C}" dt="2023-10-25T05:32:28.521" v="506" actId="20577"/>
          <ac:spMkLst>
            <pc:docMk/>
            <pc:sldMk cId="2085835471" sldId="266"/>
            <ac:spMk id="2" creationId="{2316724E-24DE-EE97-400C-1BAB98A6ABEE}"/>
          </ac:spMkLst>
        </pc:spChg>
        <pc:spChg chg="del mod">
          <ac:chgData name="Agath Clafio" userId="9c33c8b93279068d" providerId="LiveId" clId="{F6E63588-6473-4D13-80E0-8097DD378C3C}" dt="2023-10-27T06:36:08.504" v="1334" actId="478"/>
          <ac:spMkLst>
            <pc:docMk/>
            <pc:sldMk cId="2085835471" sldId="266"/>
            <ac:spMk id="3" creationId="{17C29271-4ECF-EB77-5023-A59F2D952188}"/>
          </ac:spMkLst>
        </pc:spChg>
        <pc:spChg chg="add mod">
          <ac:chgData name="Agath Clafio" userId="9c33c8b93279068d" providerId="LiveId" clId="{F6E63588-6473-4D13-80E0-8097DD378C3C}" dt="2023-10-27T06:36:08.504" v="1334" actId="478"/>
          <ac:spMkLst>
            <pc:docMk/>
            <pc:sldMk cId="2085835471" sldId="266"/>
            <ac:spMk id="5" creationId="{85EF7416-4775-0621-C3DB-51F41C25CD89}"/>
          </ac:spMkLst>
        </pc:spChg>
      </pc:sldChg>
      <pc:sldChg chg="addSp delSp modSp new del mod">
        <pc:chgData name="Agath Clafio" userId="9c33c8b93279068d" providerId="LiveId" clId="{F6E63588-6473-4D13-80E0-8097DD378C3C}" dt="2023-10-27T06:36:32.380" v="1336" actId="2696"/>
        <pc:sldMkLst>
          <pc:docMk/>
          <pc:sldMk cId="4142972177" sldId="267"/>
        </pc:sldMkLst>
        <pc:spChg chg="mod">
          <ac:chgData name="Agath Clafio" userId="9c33c8b93279068d" providerId="LiveId" clId="{F6E63588-6473-4D13-80E0-8097DD378C3C}" dt="2023-10-25T13:58:48.142" v="746" actId="1076"/>
          <ac:spMkLst>
            <pc:docMk/>
            <pc:sldMk cId="4142972177" sldId="267"/>
            <ac:spMk id="2" creationId="{F68BD5E5-8307-3671-4952-433F205149D4}"/>
          </ac:spMkLst>
        </pc:spChg>
        <pc:spChg chg="mod">
          <ac:chgData name="Agath Clafio" userId="9c33c8b93279068d" providerId="LiveId" clId="{F6E63588-6473-4D13-80E0-8097DD378C3C}" dt="2023-10-25T14:02:49.129" v="1008" actId="20577"/>
          <ac:spMkLst>
            <pc:docMk/>
            <pc:sldMk cId="4142972177" sldId="267"/>
            <ac:spMk id="3" creationId="{2F529556-EF08-0022-4482-6754495BCC51}"/>
          </ac:spMkLst>
        </pc:spChg>
        <pc:spChg chg="add del">
          <ac:chgData name="Agath Clafio" userId="9c33c8b93279068d" providerId="LiveId" clId="{F6E63588-6473-4D13-80E0-8097DD378C3C}" dt="2023-10-25T13:58:15.006" v="735"/>
          <ac:spMkLst>
            <pc:docMk/>
            <pc:sldMk cId="4142972177" sldId="267"/>
            <ac:spMk id="4" creationId="{0595D9FF-9E81-D8C4-49EB-D9A3EE26FCAA}"/>
          </ac:spMkLst>
        </pc:spChg>
        <pc:spChg chg="add del">
          <ac:chgData name="Agath Clafio" userId="9c33c8b93279068d" providerId="LiveId" clId="{F6E63588-6473-4D13-80E0-8097DD378C3C}" dt="2023-10-25T13:58:20.368" v="737"/>
          <ac:spMkLst>
            <pc:docMk/>
            <pc:sldMk cId="4142972177" sldId="267"/>
            <ac:spMk id="5" creationId="{9C4F655C-425D-0D55-C95A-F87E05412BF8}"/>
          </ac:spMkLst>
        </pc:spChg>
        <pc:spChg chg="add mod">
          <ac:chgData name="Agath Clafio" userId="9c33c8b93279068d" providerId="LiveId" clId="{F6E63588-6473-4D13-80E0-8097DD378C3C}" dt="2023-10-25T13:59:16.252" v="833" actId="20577"/>
          <ac:spMkLst>
            <pc:docMk/>
            <pc:sldMk cId="4142972177" sldId="267"/>
            <ac:spMk id="6" creationId="{15BA28C5-866F-411B-4829-93BD11B0C7CC}"/>
          </ac:spMkLst>
        </pc:spChg>
        <pc:spChg chg="add mod">
          <ac:chgData name="Agath Clafio" userId="9c33c8b93279068d" providerId="LiveId" clId="{F6E63588-6473-4D13-80E0-8097DD378C3C}" dt="2023-10-25T13:59:30.627" v="834" actId="255"/>
          <ac:spMkLst>
            <pc:docMk/>
            <pc:sldMk cId="4142972177" sldId="267"/>
            <ac:spMk id="7" creationId="{289E13FC-2C2F-6EC9-62F6-5FED1A26EB1F}"/>
          </ac:spMkLst>
        </pc:spChg>
      </pc:sldChg>
      <pc:sldChg chg="modSp new del mod">
        <pc:chgData name="Agath Clafio" userId="9c33c8b93279068d" providerId="LiveId" clId="{F6E63588-6473-4D13-80E0-8097DD378C3C}" dt="2023-10-27T06:36:36.004" v="1337" actId="2696"/>
        <pc:sldMkLst>
          <pc:docMk/>
          <pc:sldMk cId="2929749080" sldId="268"/>
        </pc:sldMkLst>
        <pc:spChg chg="mod">
          <ac:chgData name="Agath Clafio" userId="9c33c8b93279068d" providerId="LiveId" clId="{F6E63588-6473-4D13-80E0-8097DD378C3C}" dt="2023-10-25T14:13:37.648" v="1013" actId="20577"/>
          <ac:spMkLst>
            <pc:docMk/>
            <pc:sldMk cId="2929749080" sldId="268"/>
            <ac:spMk id="2" creationId="{05B65474-9F14-7113-0E70-814A1D7E9EA5}"/>
          </ac:spMkLst>
        </pc:spChg>
        <pc:spChg chg="mod">
          <ac:chgData name="Agath Clafio" userId="9c33c8b93279068d" providerId="LiveId" clId="{F6E63588-6473-4D13-80E0-8097DD378C3C}" dt="2023-10-25T14:21:03.618" v="1225" actId="255"/>
          <ac:spMkLst>
            <pc:docMk/>
            <pc:sldMk cId="2929749080" sldId="268"/>
            <ac:spMk id="3" creationId="{49BD6BEA-A5D5-7DF8-E446-BB089FF84152}"/>
          </ac:spMkLst>
        </pc:spChg>
      </pc:sldChg>
      <pc:sldChg chg="modSp new del mod">
        <pc:chgData name="Agath Clafio" userId="9c33c8b93279068d" providerId="LiveId" clId="{F6E63588-6473-4D13-80E0-8097DD378C3C}" dt="2023-10-27T06:36:43.082" v="1338" actId="2696"/>
        <pc:sldMkLst>
          <pc:docMk/>
          <pc:sldMk cId="137502216" sldId="269"/>
        </pc:sldMkLst>
        <pc:spChg chg="mod">
          <ac:chgData name="Agath Clafio" userId="9c33c8b93279068d" providerId="LiveId" clId="{F6E63588-6473-4D13-80E0-8097DD378C3C}" dt="2023-10-25T14:21:39.206" v="1230" actId="20577"/>
          <ac:spMkLst>
            <pc:docMk/>
            <pc:sldMk cId="137502216" sldId="269"/>
            <ac:spMk id="2" creationId="{CDA52F4A-0F34-6A93-2F9E-45EE3C059065}"/>
          </ac:spMkLst>
        </pc:spChg>
        <pc:spChg chg="mod">
          <ac:chgData name="Agath Clafio" userId="9c33c8b93279068d" providerId="LiveId" clId="{F6E63588-6473-4D13-80E0-8097DD378C3C}" dt="2023-10-25T14:38:05.017" v="1333" actId="20577"/>
          <ac:spMkLst>
            <pc:docMk/>
            <pc:sldMk cId="137502216" sldId="269"/>
            <ac:spMk id="3" creationId="{EF9D17F2-9823-CEDF-BBE1-DF214F6C41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                  			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330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Agath Clafio</cp:lastModifiedBy>
  <cp:revision>2</cp:revision>
  <dcterms:created xsi:type="dcterms:W3CDTF">2015-11-14T12:07:48Z</dcterms:created>
  <dcterms:modified xsi:type="dcterms:W3CDTF">2023-10-27T06:36:46Z</dcterms:modified>
</cp:coreProperties>
</file>