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263" r:id="rId2"/>
    <p:sldId id="281" r:id="rId3"/>
    <p:sldId id="283" r:id="rId4"/>
    <p:sldId id="316" r:id="rId5"/>
    <p:sldId id="286" r:id="rId6"/>
    <p:sldId id="317" r:id="rId7"/>
    <p:sldId id="318" r:id="rId8"/>
    <p:sldId id="319" r:id="rId9"/>
    <p:sldId id="320" r:id="rId10"/>
    <p:sldId id="279" r:id="rId11"/>
  </p:sldIdLst>
  <p:sldSz cx="9144000" cy="6858000" type="screen4x3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tus Tunduny" initials="TT" lastIdx="1" clrIdx="0">
    <p:extLst>
      <p:ext uri="{19B8F6BF-5375-455C-9EA6-DF929625EA0E}">
        <p15:presenceInfo xmlns:p15="http://schemas.microsoft.com/office/powerpoint/2012/main" userId="f057e56bed55ff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8"/>
    <a:srgbClr val="080808"/>
    <a:srgbClr val="000000"/>
    <a:srgbClr val="E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FBB82-70CA-8244-B9FD-402DD2AE05C3}" v="24" dt="2020-06-30T09:12:5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 autoAdjust="0"/>
    <p:restoredTop sz="95878"/>
  </p:normalViewPr>
  <p:slideViewPr>
    <p:cSldViewPr>
      <p:cViewPr varScale="1">
        <p:scale>
          <a:sx n="108" d="100"/>
          <a:sy n="108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us Tunduny" userId="f057e56bed55ff11" providerId="LiveId" clId="{E0EC30D6-D350-5E4F-AEFE-B527E3B4F958}"/>
    <pc:docChg chg="modSld">
      <pc:chgData name="Titus Tunduny" userId="f057e56bed55ff11" providerId="LiveId" clId="{E0EC30D6-D350-5E4F-AEFE-B527E3B4F958}" dt="2020-06-19T08:37:50.097" v="1" actId="20577"/>
      <pc:docMkLst>
        <pc:docMk/>
      </pc:docMkLst>
      <pc:sldChg chg="modSp">
        <pc:chgData name="Titus Tunduny" userId="f057e56bed55ff11" providerId="LiveId" clId="{E0EC30D6-D350-5E4F-AEFE-B527E3B4F958}" dt="2020-06-19T08:37:50.097" v="1" actId="20577"/>
        <pc:sldMkLst>
          <pc:docMk/>
          <pc:sldMk cId="2548565748" sldId="308"/>
        </pc:sldMkLst>
        <pc:spChg chg="mod">
          <ac:chgData name="Titus Tunduny" userId="f057e56bed55ff11" providerId="LiveId" clId="{E0EC30D6-D350-5E4F-AEFE-B527E3B4F958}" dt="2020-06-19T08:37:50.097" v="1" actId="20577"/>
          <ac:spMkLst>
            <pc:docMk/>
            <pc:sldMk cId="2548565748" sldId="308"/>
            <ac:spMk id="3" creationId="{00000000-0000-0000-0000-000000000000}"/>
          </ac:spMkLst>
        </pc:spChg>
      </pc:sldChg>
    </pc:docChg>
  </pc:docChgLst>
  <pc:docChgLst>
    <pc:chgData name="Titus Tunduny" userId="f057e56bed55ff11" providerId="LiveId" clId="{C7CFBB82-70CA-8244-B9FD-402DD2AE05C3}"/>
    <pc:docChg chg="undo custSel addSld delSld modSld sldOrd">
      <pc:chgData name="Titus Tunduny" userId="f057e56bed55ff11" providerId="LiveId" clId="{C7CFBB82-70CA-8244-B9FD-402DD2AE05C3}" dt="2020-07-01T05:47:48.512" v="2559" actId="20577"/>
      <pc:docMkLst>
        <pc:docMk/>
      </pc:docMkLst>
      <pc:sldChg chg="modSp">
        <pc:chgData name="Titus Tunduny" userId="f057e56bed55ff11" providerId="LiveId" clId="{C7CFBB82-70CA-8244-B9FD-402DD2AE05C3}" dt="2020-06-30T08:16:48.042" v="20" actId="20577"/>
        <pc:sldMkLst>
          <pc:docMk/>
          <pc:sldMk cId="648193022" sldId="263"/>
        </pc:sldMkLst>
        <pc:spChg chg="mod">
          <ac:chgData name="Titus Tunduny" userId="f057e56bed55ff11" providerId="LiveId" clId="{C7CFBB82-70CA-8244-B9FD-402DD2AE05C3}" dt="2020-06-30T08:16:44.925" v="18" actId="20577"/>
          <ac:spMkLst>
            <pc:docMk/>
            <pc:sldMk cId="648193022" sldId="263"/>
            <ac:spMk id="2" creationId="{00000000-0000-0000-0000-000000000000}"/>
          </ac:spMkLst>
        </pc:spChg>
        <pc:spChg chg="mod">
          <ac:chgData name="Titus Tunduny" userId="f057e56bed55ff11" providerId="LiveId" clId="{C7CFBB82-70CA-8244-B9FD-402DD2AE05C3}" dt="2020-06-30T08:16:48.042" v="20" actId="20577"/>
          <ac:spMkLst>
            <pc:docMk/>
            <pc:sldMk cId="648193022" sldId="263"/>
            <ac:spMk id="3" creationId="{00000000-0000-0000-0000-000000000000}"/>
          </ac:spMkLst>
        </pc:spChg>
      </pc:sldChg>
      <pc:sldChg chg="modSp">
        <pc:chgData name="Titus Tunduny" userId="f057e56bed55ff11" providerId="LiveId" clId="{C7CFBB82-70CA-8244-B9FD-402DD2AE05C3}" dt="2020-06-30T08:34:05.041" v="553" actId="20577"/>
        <pc:sldMkLst>
          <pc:docMk/>
          <pc:sldMk cId="140335532" sldId="281"/>
        </pc:sldMkLst>
        <pc:spChg chg="mod">
          <ac:chgData name="Titus Tunduny" userId="f057e56bed55ff11" providerId="LiveId" clId="{C7CFBB82-70CA-8244-B9FD-402DD2AE05C3}" dt="2020-06-30T08:34:05.041" v="553" actId="20577"/>
          <ac:spMkLst>
            <pc:docMk/>
            <pc:sldMk cId="140335532" sldId="281"/>
            <ac:spMk id="3" creationId="{00000000-0000-0000-0000-000000000000}"/>
          </ac:spMkLst>
        </pc:spChg>
      </pc:sldChg>
      <pc:sldChg chg="del">
        <pc:chgData name="Titus Tunduny" userId="f057e56bed55ff11" providerId="LiveId" clId="{C7CFBB82-70CA-8244-B9FD-402DD2AE05C3}" dt="2020-06-30T08:34:09.868" v="554" actId="2696"/>
        <pc:sldMkLst>
          <pc:docMk/>
          <pc:sldMk cId="3254102177" sldId="282"/>
        </pc:sldMkLst>
      </pc:sldChg>
      <pc:sldChg chg="modSp">
        <pc:chgData name="Titus Tunduny" userId="f057e56bed55ff11" providerId="LiveId" clId="{C7CFBB82-70CA-8244-B9FD-402DD2AE05C3}" dt="2020-06-30T08:42:33.887" v="885" actId="20577"/>
        <pc:sldMkLst>
          <pc:docMk/>
          <pc:sldMk cId="1967652934" sldId="283"/>
        </pc:sldMkLst>
        <pc:spChg chg="mod">
          <ac:chgData name="Titus Tunduny" userId="f057e56bed55ff11" providerId="LiveId" clId="{C7CFBB82-70CA-8244-B9FD-402DD2AE05C3}" dt="2020-06-30T08:34:16.832" v="566" actId="20577"/>
          <ac:spMkLst>
            <pc:docMk/>
            <pc:sldMk cId="1967652934" sldId="283"/>
            <ac:spMk id="2" creationId="{00000000-0000-0000-0000-000000000000}"/>
          </ac:spMkLst>
        </pc:spChg>
        <pc:spChg chg="mod">
          <ac:chgData name="Titus Tunduny" userId="f057e56bed55ff11" providerId="LiveId" clId="{C7CFBB82-70CA-8244-B9FD-402DD2AE05C3}" dt="2020-06-30T08:42:33.887" v="885" actId="20577"/>
          <ac:spMkLst>
            <pc:docMk/>
            <pc:sldMk cId="1967652934" sldId="283"/>
            <ac:spMk id="3" creationId="{00000000-0000-0000-0000-000000000000}"/>
          </ac:spMkLst>
        </pc:spChg>
      </pc:sldChg>
      <pc:sldChg chg="del">
        <pc:chgData name="Titus Tunduny" userId="f057e56bed55ff11" providerId="LiveId" clId="{C7CFBB82-70CA-8244-B9FD-402DD2AE05C3}" dt="2020-06-30T08:43:49.451" v="886" actId="2696"/>
        <pc:sldMkLst>
          <pc:docMk/>
          <pc:sldMk cId="4249084813" sldId="284"/>
        </pc:sldMkLst>
      </pc:sldChg>
      <pc:sldChg chg="addSp delSp modSp del">
        <pc:chgData name="Titus Tunduny" userId="f057e56bed55ff11" providerId="LiveId" clId="{C7CFBB82-70CA-8244-B9FD-402DD2AE05C3}" dt="2020-07-01T05:40:29.116" v="2554" actId="2696"/>
        <pc:sldMkLst>
          <pc:docMk/>
          <pc:sldMk cId="618099169" sldId="285"/>
        </pc:sldMkLst>
        <pc:spChg chg="mod">
          <ac:chgData name="Titus Tunduny" userId="f057e56bed55ff11" providerId="LiveId" clId="{C7CFBB82-70CA-8244-B9FD-402DD2AE05C3}" dt="2020-06-30T08:44:04.733" v="901" actId="20577"/>
          <ac:spMkLst>
            <pc:docMk/>
            <pc:sldMk cId="618099169" sldId="285"/>
            <ac:spMk id="2" creationId="{00000000-0000-0000-0000-000000000000}"/>
          </ac:spMkLst>
        </pc:spChg>
        <pc:spChg chg="del mod">
          <ac:chgData name="Titus Tunduny" userId="f057e56bed55ff11" providerId="LiveId" clId="{C7CFBB82-70CA-8244-B9FD-402DD2AE05C3}" dt="2020-06-30T08:44:21.504" v="903" actId="3680"/>
          <ac:spMkLst>
            <pc:docMk/>
            <pc:sldMk cId="618099169" sldId="285"/>
            <ac:spMk id="3" creationId="{00000000-0000-0000-0000-000000000000}"/>
          </ac:spMkLst>
        </pc:spChg>
        <pc:graphicFrameChg chg="add mod modGraphic">
          <ac:chgData name="Titus Tunduny" userId="f057e56bed55ff11" providerId="LiveId" clId="{C7CFBB82-70CA-8244-B9FD-402DD2AE05C3}" dt="2020-06-30T08:44:25.326" v="913" actId="20577"/>
          <ac:graphicFrameMkLst>
            <pc:docMk/>
            <pc:sldMk cId="618099169" sldId="285"/>
            <ac:graphicFrameMk id="4" creationId="{FB59AC2A-14F3-DD43-AB82-5A56959ECAD6}"/>
          </ac:graphicFrameMkLst>
        </pc:graphicFrameChg>
      </pc:sldChg>
      <pc:sldChg chg="modSp">
        <pc:chgData name="Titus Tunduny" userId="f057e56bed55ff11" providerId="LiveId" clId="{C7CFBB82-70CA-8244-B9FD-402DD2AE05C3}" dt="2020-06-30T08:51:22.570" v="1487" actId="20577"/>
        <pc:sldMkLst>
          <pc:docMk/>
          <pc:sldMk cId="2151379541" sldId="286"/>
        </pc:sldMkLst>
        <pc:spChg chg="mod">
          <ac:chgData name="Titus Tunduny" userId="f057e56bed55ff11" providerId="LiveId" clId="{C7CFBB82-70CA-8244-B9FD-402DD2AE05C3}" dt="2020-06-30T08:48:35.584" v="1304" actId="20577"/>
          <ac:spMkLst>
            <pc:docMk/>
            <pc:sldMk cId="2151379541" sldId="286"/>
            <ac:spMk id="8194" creationId="{00000000-0000-0000-0000-000000000000}"/>
          </ac:spMkLst>
        </pc:spChg>
        <pc:spChg chg="mod">
          <ac:chgData name="Titus Tunduny" userId="f057e56bed55ff11" providerId="LiveId" clId="{C7CFBB82-70CA-8244-B9FD-402DD2AE05C3}" dt="2020-06-30T08:51:22.570" v="1487" actId="20577"/>
          <ac:spMkLst>
            <pc:docMk/>
            <pc:sldMk cId="2151379541" sldId="286"/>
            <ac:spMk id="8195" creationId="{00000000-0000-0000-0000-000000000000}"/>
          </ac:spMkLst>
        </pc:spChg>
      </pc:sldChg>
      <pc:sldChg chg="del">
        <pc:chgData name="Titus Tunduny" userId="f057e56bed55ff11" providerId="LiveId" clId="{C7CFBB82-70CA-8244-B9FD-402DD2AE05C3}" dt="2020-06-30T08:51:28.446" v="1488" actId="2696"/>
        <pc:sldMkLst>
          <pc:docMk/>
          <pc:sldMk cId="782811102" sldId="287"/>
        </pc:sldMkLst>
      </pc:sldChg>
      <pc:sldChg chg="del">
        <pc:chgData name="Titus Tunduny" userId="f057e56bed55ff11" providerId="LiveId" clId="{C7CFBB82-70CA-8244-B9FD-402DD2AE05C3}" dt="2020-06-30T08:51:35.601" v="1489" actId="2696"/>
        <pc:sldMkLst>
          <pc:docMk/>
          <pc:sldMk cId="3691693452" sldId="288"/>
        </pc:sldMkLst>
      </pc:sldChg>
      <pc:sldChg chg="del">
        <pc:chgData name="Titus Tunduny" userId="f057e56bed55ff11" providerId="LiveId" clId="{C7CFBB82-70CA-8244-B9FD-402DD2AE05C3}" dt="2020-06-30T08:51:35.620" v="1490" actId="2696"/>
        <pc:sldMkLst>
          <pc:docMk/>
          <pc:sldMk cId="4155663908" sldId="289"/>
        </pc:sldMkLst>
      </pc:sldChg>
      <pc:sldChg chg="del">
        <pc:chgData name="Titus Tunduny" userId="f057e56bed55ff11" providerId="LiveId" clId="{C7CFBB82-70CA-8244-B9FD-402DD2AE05C3}" dt="2020-06-30T08:51:35.640" v="1491" actId="2696"/>
        <pc:sldMkLst>
          <pc:docMk/>
          <pc:sldMk cId="237612817" sldId="290"/>
        </pc:sldMkLst>
      </pc:sldChg>
      <pc:sldChg chg="del">
        <pc:chgData name="Titus Tunduny" userId="f057e56bed55ff11" providerId="LiveId" clId="{C7CFBB82-70CA-8244-B9FD-402DD2AE05C3}" dt="2020-06-30T09:12:50.929" v="2483" actId="2696"/>
        <pc:sldMkLst>
          <pc:docMk/>
          <pc:sldMk cId="49841708" sldId="291"/>
        </pc:sldMkLst>
      </pc:sldChg>
      <pc:sldChg chg="del">
        <pc:chgData name="Titus Tunduny" userId="f057e56bed55ff11" providerId="LiveId" clId="{C7CFBB82-70CA-8244-B9FD-402DD2AE05C3}" dt="2020-06-30T09:12:50.985" v="2484" actId="2696"/>
        <pc:sldMkLst>
          <pc:docMk/>
          <pc:sldMk cId="3768415569" sldId="292"/>
        </pc:sldMkLst>
      </pc:sldChg>
      <pc:sldChg chg="del">
        <pc:chgData name="Titus Tunduny" userId="f057e56bed55ff11" providerId="LiveId" clId="{C7CFBB82-70CA-8244-B9FD-402DD2AE05C3}" dt="2020-06-30T09:12:51.001" v="2485" actId="2696"/>
        <pc:sldMkLst>
          <pc:docMk/>
          <pc:sldMk cId="547180998" sldId="293"/>
        </pc:sldMkLst>
      </pc:sldChg>
      <pc:sldChg chg="del">
        <pc:chgData name="Titus Tunduny" userId="f057e56bed55ff11" providerId="LiveId" clId="{C7CFBB82-70CA-8244-B9FD-402DD2AE05C3}" dt="2020-06-30T09:12:51.024" v="2486" actId="2696"/>
        <pc:sldMkLst>
          <pc:docMk/>
          <pc:sldMk cId="2762389847" sldId="294"/>
        </pc:sldMkLst>
      </pc:sldChg>
      <pc:sldChg chg="del">
        <pc:chgData name="Titus Tunduny" userId="f057e56bed55ff11" providerId="LiveId" clId="{C7CFBB82-70CA-8244-B9FD-402DD2AE05C3}" dt="2020-06-30T09:12:51.069" v="2487" actId="2696"/>
        <pc:sldMkLst>
          <pc:docMk/>
          <pc:sldMk cId="2097300427" sldId="295"/>
        </pc:sldMkLst>
      </pc:sldChg>
      <pc:sldChg chg="del">
        <pc:chgData name="Titus Tunduny" userId="f057e56bed55ff11" providerId="LiveId" clId="{C7CFBB82-70CA-8244-B9FD-402DD2AE05C3}" dt="2020-06-30T09:12:51.116" v="2488" actId="2696"/>
        <pc:sldMkLst>
          <pc:docMk/>
          <pc:sldMk cId="4261406070" sldId="296"/>
        </pc:sldMkLst>
      </pc:sldChg>
      <pc:sldChg chg="del">
        <pc:chgData name="Titus Tunduny" userId="f057e56bed55ff11" providerId="LiveId" clId="{C7CFBB82-70CA-8244-B9FD-402DD2AE05C3}" dt="2020-06-30T09:12:51.158" v="2489" actId="2696"/>
        <pc:sldMkLst>
          <pc:docMk/>
          <pc:sldMk cId="3029061954" sldId="297"/>
        </pc:sldMkLst>
      </pc:sldChg>
      <pc:sldChg chg="del">
        <pc:chgData name="Titus Tunduny" userId="f057e56bed55ff11" providerId="LiveId" clId="{C7CFBB82-70CA-8244-B9FD-402DD2AE05C3}" dt="2020-06-30T09:12:51.198" v="2490" actId="2696"/>
        <pc:sldMkLst>
          <pc:docMk/>
          <pc:sldMk cId="4118187509" sldId="298"/>
        </pc:sldMkLst>
      </pc:sldChg>
      <pc:sldChg chg="del">
        <pc:chgData name="Titus Tunduny" userId="f057e56bed55ff11" providerId="LiveId" clId="{C7CFBB82-70CA-8244-B9FD-402DD2AE05C3}" dt="2020-06-30T09:12:51.226" v="2491" actId="2696"/>
        <pc:sldMkLst>
          <pc:docMk/>
          <pc:sldMk cId="1149843333" sldId="299"/>
        </pc:sldMkLst>
      </pc:sldChg>
      <pc:sldChg chg="del">
        <pc:chgData name="Titus Tunduny" userId="f057e56bed55ff11" providerId="LiveId" clId="{C7CFBB82-70CA-8244-B9FD-402DD2AE05C3}" dt="2020-06-30T09:12:51.291" v="2493" actId="2696"/>
        <pc:sldMkLst>
          <pc:docMk/>
          <pc:sldMk cId="1147694201" sldId="300"/>
        </pc:sldMkLst>
      </pc:sldChg>
      <pc:sldChg chg="del">
        <pc:chgData name="Titus Tunduny" userId="f057e56bed55ff11" providerId="LiveId" clId="{C7CFBB82-70CA-8244-B9FD-402DD2AE05C3}" dt="2020-06-30T09:12:51.309" v="2494" actId="2696"/>
        <pc:sldMkLst>
          <pc:docMk/>
          <pc:sldMk cId="1842003452" sldId="301"/>
        </pc:sldMkLst>
      </pc:sldChg>
      <pc:sldChg chg="del">
        <pc:chgData name="Titus Tunduny" userId="f057e56bed55ff11" providerId="LiveId" clId="{C7CFBB82-70CA-8244-B9FD-402DD2AE05C3}" dt="2020-06-30T09:12:51.324" v="2495" actId="2696"/>
        <pc:sldMkLst>
          <pc:docMk/>
          <pc:sldMk cId="686784457" sldId="302"/>
        </pc:sldMkLst>
      </pc:sldChg>
      <pc:sldChg chg="del">
        <pc:chgData name="Titus Tunduny" userId="f057e56bed55ff11" providerId="LiveId" clId="{C7CFBB82-70CA-8244-B9FD-402DD2AE05C3}" dt="2020-06-30T09:12:51.343" v="2496" actId="2696"/>
        <pc:sldMkLst>
          <pc:docMk/>
          <pc:sldMk cId="3818833353" sldId="303"/>
        </pc:sldMkLst>
      </pc:sldChg>
      <pc:sldChg chg="del">
        <pc:chgData name="Titus Tunduny" userId="f057e56bed55ff11" providerId="LiveId" clId="{C7CFBB82-70CA-8244-B9FD-402DD2AE05C3}" dt="2020-06-30T09:12:51.362" v="2497" actId="2696"/>
        <pc:sldMkLst>
          <pc:docMk/>
          <pc:sldMk cId="1722801862" sldId="304"/>
        </pc:sldMkLst>
      </pc:sldChg>
      <pc:sldChg chg="del">
        <pc:chgData name="Titus Tunduny" userId="f057e56bed55ff11" providerId="LiveId" clId="{C7CFBB82-70CA-8244-B9FD-402DD2AE05C3}" dt="2020-06-30T09:12:51.379" v="2498" actId="2696"/>
        <pc:sldMkLst>
          <pc:docMk/>
          <pc:sldMk cId="3084263830" sldId="305"/>
        </pc:sldMkLst>
      </pc:sldChg>
      <pc:sldChg chg="del">
        <pc:chgData name="Titus Tunduny" userId="f057e56bed55ff11" providerId="LiveId" clId="{C7CFBB82-70CA-8244-B9FD-402DD2AE05C3}" dt="2020-06-30T09:12:51.399" v="2499" actId="2696"/>
        <pc:sldMkLst>
          <pc:docMk/>
          <pc:sldMk cId="1768882094" sldId="306"/>
        </pc:sldMkLst>
      </pc:sldChg>
      <pc:sldChg chg="del">
        <pc:chgData name="Titus Tunduny" userId="f057e56bed55ff11" providerId="LiveId" clId="{C7CFBB82-70CA-8244-B9FD-402DD2AE05C3}" dt="2020-06-30T09:12:51.421" v="2500" actId="2696"/>
        <pc:sldMkLst>
          <pc:docMk/>
          <pc:sldMk cId="945499622" sldId="307"/>
        </pc:sldMkLst>
      </pc:sldChg>
      <pc:sldChg chg="del">
        <pc:chgData name="Titus Tunduny" userId="f057e56bed55ff11" providerId="LiveId" clId="{C7CFBB82-70CA-8244-B9FD-402DD2AE05C3}" dt="2020-06-30T09:12:51.440" v="2501" actId="2696"/>
        <pc:sldMkLst>
          <pc:docMk/>
          <pc:sldMk cId="2548565748" sldId="308"/>
        </pc:sldMkLst>
      </pc:sldChg>
      <pc:sldChg chg="del">
        <pc:chgData name="Titus Tunduny" userId="f057e56bed55ff11" providerId="LiveId" clId="{C7CFBB82-70CA-8244-B9FD-402DD2AE05C3}" dt="2020-06-30T09:12:51.460" v="2502" actId="2696"/>
        <pc:sldMkLst>
          <pc:docMk/>
          <pc:sldMk cId="2140241724" sldId="309"/>
        </pc:sldMkLst>
      </pc:sldChg>
      <pc:sldChg chg="del">
        <pc:chgData name="Titus Tunduny" userId="f057e56bed55ff11" providerId="LiveId" clId="{C7CFBB82-70CA-8244-B9FD-402DD2AE05C3}" dt="2020-06-30T09:12:51.484" v="2503" actId="2696"/>
        <pc:sldMkLst>
          <pc:docMk/>
          <pc:sldMk cId="1752584461" sldId="310"/>
        </pc:sldMkLst>
      </pc:sldChg>
      <pc:sldChg chg="del">
        <pc:chgData name="Titus Tunduny" userId="f057e56bed55ff11" providerId="LiveId" clId="{C7CFBB82-70CA-8244-B9FD-402DD2AE05C3}" dt="2020-06-30T09:12:51.506" v="2504" actId="2696"/>
        <pc:sldMkLst>
          <pc:docMk/>
          <pc:sldMk cId="1903726526" sldId="311"/>
        </pc:sldMkLst>
      </pc:sldChg>
      <pc:sldChg chg="del">
        <pc:chgData name="Titus Tunduny" userId="f057e56bed55ff11" providerId="LiveId" clId="{C7CFBB82-70CA-8244-B9FD-402DD2AE05C3}" dt="2020-06-30T09:12:51.523" v="2505" actId="2696"/>
        <pc:sldMkLst>
          <pc:docMk/>
          <pc:sldMk cId="1839161758" sldId="312"/>
        </pc:sldMkLst>
      </pc:sldChg>
      <pc:sldChg chg="del">
        <pc:chgData name="Titus Tunduny" userId="f057e56bed55ff11" providerId="LiveId" clId="{C7CFBB82-70CA-8244-B9FD-402DD2AE05C3}" dt="2020-06-30T09:12:51.545" v="2506" actId="2696"/>
        <pc:sldMkLst>
          <pc:docMk/>
          <pc:sldMk cId="2470818006" sldId="313"/>
        </pc:sldMkLst>
      </pc:sldChg>
      <pc:sldChg chg="del">
        <pc:chgData name="Titus Tunduny" userId="f057e56bed55ff11" providerId="LiveId" clId="{C7CFBB82-70CA-8244-B9FD-402DD2AE05C3}" dt="2020-06-30T09:12:51.562" v="2507" actId="2696"/>
        <pc:sldMkLst>
          <pc:docMk/>
          <pc:sldMk cId="2688669459" sldId="314"/>
        </pc:sldMkLst>
      </pc:sldChg>
      <pc:sldChg chg="del">
        <pc:chgData name="Titus Tunduny" userId="f057e56bed55ff11" providerId="LiveId" clId="{C7CFBB82-70CA-8244-B9FD-402DD2AE05C3}" dt="2020-06-30T09:12:51.578" v="2508" actId="2696"/>
        <pc:sldMkLst>
          <pc:docMk/>
          <pc:sldMk cId="1187343241" sldId="315"/>
        </pc:sldMkLst>
      </pc:sldChg>
      <pc:sldChg chg="modSp add">
        <pc:chgData name="Titus Tunduny" userId="f057e56bed55ff11" providerId="LiveId" clId="{C7CFBB82-70CA-8244-B9FD-402DD2AE05C3}" dt="2020-06-30T08:51:53.864" v="1495" actId="12385"/>
        <pc:sldMkLst>
          <pc:docMk/>
          <pc:sldMk cId="1481093364" sldId="316"/>
        </pc:sldMkLst>
        <pc:graphicFrameChg chg="mod modGraphic">
          <ac:chgData name="Titus Tunduny" userId="f057e56bed55ff11" providerId="LiveId" clId="{C7CFBB82-70CA-8244-B9FD-402DD2AE05C3}" dt="2020-06-30T08:51:53.864" v="1495" actId="12385"/>
          <ac:graphicFrameMkLst>
            <pc:docMk/>
            <pc:sldMk cId="1481093364" sldId="316"/>
            <ac:graphicFrameMk id="4" creationId="{FB59AC2A-14F3-DD43-AB82-5A56959ECAD6}"/>
          </ac:graphicFrameMkLst>
        </pc:graphicFrameChg>
      </pc:sldChg>
      <pc:sldChg chg="addSp modSp add ord">
        <pc:chgData name="Titus Tunduny" userId="f057e56bed55ff11" providerId="LiveId" clId="{C7CFBB82-70CA-8244-B9FD-402DD2AE05C3}" dt="2020-07-01T05:47:48.512" v="2559" actId="20577"/>
        <pc:sldMkLst>
          <pc:docMk/>
          <pc:sldMk cId="2048530472" sldId="317"/>
        </pc:sldMkLst>
        <pc:spChg chg="mod">
          <ac:chgData name="Titus Tunduny" userId="f057e56bed55ff11" providerId="LiveId" clId="{C7CFBB82-70CA-8244-B9FD-402DD2AE05C3}" dt="2020-06-30T08:52:13.383" v="1519" actId="20577"/>
          <ac:spMkLst>
            <pc:docMk/>
            <pc:sldMk cId="2048530472" sldId="317"/>
            <ac:spMk id="2" creationId="{00000000-0000-0000-0000-000000000000}"/>
          </ac:spMkLst>
        </pc:spChg>
        <pc:spChg chg="add mod">
          <ac:chgData name="Titus Tunduny" userId="f057e56bed55ff11" providerId="LiveId" clId="{C7CFBB82-70CA-8244-B9FD-402DD2AE05C3}" dt="2020-06-30T08:58:30.679" v="1982" actId="1076"/>
          <ac:spMkLst>
            <pc:docMk/>
            <pc:sldMk cId="2048530472" sldId="317"/>
            <ac:spMk id="3" creationId="{CC076495-1F59-1642-ADD5-0F2D3959B303}"/>
          </ac:spMkLst>
        </pc:spChg>
        <pc:graphicFrameChg chg="mod modGraphic">
          <ac:chgData name="Titus Tunduny" userId="f057e56bed55ff11" providerId="LiveId" clId="{C7CFBB82-70CA-8244-B9FD-402DD2AE05C3}" dt="2020-07-01T05:47:48.512" v="2559" actId="20577"/>
          <ac:graphicFrameMkLst>
            <pc:docMk/>
            <pc:sldMk cId="2048530472" sldId="317"/>
            <ac:graphicFrameMk id="4" creationId="{FB59AC2A-14F3-DD43-AB82-5A56959ECAD6}"/>
          </ac:graphicFrameMkLst>
        </pc:graphicFrameChg>
      </pc:sldChg>
      <pc:sldChg chg="modSp add">
        <pc:chgData name="Titus Tunduny" userId="f057e56bed55ff11" providerId="LiveId" clId="{C7CFBB82-70CA-8244-B9FD-402DD2AE05C3}" dt="2020-06-30T09:09:52.053" v="2250" actId="20577"/>
        <pc:sldMkLst>
          <pc:docMk/>
          <pc:sldMk cId="1694231053" sldId="318"/>
        </pc:sldMkLst>
        <pc:spChg chg="mod">
          <ac:chgData name="Titus Tunduny" userId="f057e56bed55ff11" providerId="LiveId" clId="{C7CFBB82-70CA-8244-B9FD-402DD2AE05C3}" dt="2020-06-30T09:07:20.427" v="2002" actId="27636"/>
          <ac:spMkLst>
            <pc:docMk/>
            <pc:sldMk cId="1694231053" sldId="318"/>
            <ac:spMk id="2" creationId="{00000000-0000-0000-0000-000000000000}"/>
          </ac:spMkLst>
        </pc:spChg>
        <pc:spChg chg="mod">
          <ac:chgData name="Titus Tunduny" userId="f057e56bed55ff11" providerId="LiveId" clId="{C7CFBB82-70CA-8244-B9FD-402DD2AE05C3}" dt="2020-06-30T09:09:16.842" v="2232" actId="20577"/>
          <ac:spMkLst>
            <pc:docMk/>
            <pc:sldMk cId="1694231053" sldId="318"/>
            <ac:spMk id="3" creationId="{CC076495-1F59-1642-ADD5-0F2D3959B303}"/>
          </ac:spMkLst>
        </pc:spChg>
        <pc:graphicFrameChg chg="modGraphic">
          <ac:chgData name="Titus Tunduny" userId="f057e56bed55ff11" providerId="LiveId" clId="{C7CFBB82-70CA-8244-B9FD-402DD2AE05C3}" dt="2020-06-30T09:09:52.053" v="2250" actId="20577"/>
          <ac:graphicFrameMkLst>
            <pc:docMk/>
            <pc:sldMk cId="1694231053" sldId="318"/>
            <ac:graphicFrameMk id="4" creationId="{FB59AC2A-14F3-DD43-AB82-5A56959ECAD6}"/>
          </ac:graphicFrameMkLst>
        </pc:graphicFrameChg>
      </pc:sldChg>
      <pc:sldChg chg="modSp add">
        <pc:chgData name="Titus Tunduny" userId="f057e56bed55ff11" providerId="LiveId" clId="{C7CFBB82-70CA-8244-B9FD-402DD2AE05C3}" dt="2020-06-30T09:12:12.384" v="2482" actId="14100"/>
        <pc:sldMkLst>
          <pc:docMk/>
          <pc:sldMk cId="953452472" sldId="319"/>
        </pc:sldMkLst>
        <pc:spChg chg="mod">
          <ac:chgData name="Titus Tunduny" userId="f057e56bed55ff11" providerId="LiveId" clId="{C7CFBB82-70CA-8244-B9FD-402DD2AE05C3}" dt="2020-06-30T09:10:06.854" v="2262" actId="20577"/>
          <ac:spMkLst>
            <pc:docMk/>
            <pc:sldMk cId="953452472" sldId="319"/>
            <ac:spMk id="2" creationId="{00000000-0000-0000-0000-000000000000}"/>
          </ac:spMkLst>
        </pc:spChg>
        <pc:spChg chg="mod">
          <ac:chgData name="Titus Tunduny" userId="f057e56bed55ff11" providerId="LiveId" clId="{C7CFBB82-70CA-8244-B9FD-402DD2AE05C3}" dt="2020-06-30T09:10:18.958" v="2279" actId="20577"/>
          <ac:spMkLst>
            <pc:docMk/>
            <pc:sldMk cId="953452472" sldId="319"/>
            <ac:spMk id="3" creationId="{CC076495-1F59-1642-ADD5-0F2D3959B303}"/>
          </ac:spMkLst>
        </pc:spChg>
        <pc:graphicFrameChg chg="modGraphic">
          <ac:chgData name="Titus Tunduny" userId="f057e56bed55ff11" providerId="LiveId" clId="{C7CFBB82-70CA-8244-B9FD-402DD2AE05C3}" dt="2020-06-30T09:12:12.384" v="2482" actId="14100"/>
          <ac:graphicFrameMkLst>
            <pc:docMk/>
            <pc:sldMk cId="953452472" sldId="319"/>
            <ac:graphicFrameMk id="4" creationId="{FB59AC2A-14F3-DD43-AB82-5A56959ECAD6}"/>
          </ac:graphicFrameMkLst>
        </pc:graphicFrameChg>
      </pc:sldChg>
      <pc:sldChg chg="addSp delSp modSp add">
        <pc:chgData name="Titus Tunduny" userId="f057e56bed55ff11" providerId="LiveId" clId="{C7CFBB82-70CA-8244-B9FD-402DD2AE05C3}" dt="2020-06-30T09:13:25.660" v="2553" actId="20577"/>
        <pc:sldMkLst>
          <pc:docMk/>
          <pc:sldMk cId="830775559" sldId="320"/>
        </pc:sldMkLst>
        <pc:spChg chg="mod">
          <ac:chgData name="Titus Tunduny" userId="f057e56bed55ff11" providerId="LiveId" clId="{C7CFBB82-70CA-8244-B9FD-402DD2AE05C3}" dt="2020-06-30T09:13:20.860" v="2535" actId="20577"/>
          <ac:spMkLst>
            <pc:docMk/>
            <pc:sldMk cId="830775559" sldId="320"/>
            <ac:spMk id="2" creationId="{00000000-0000-0000-0000-000000000000}"/>
          </ac:spMkLst>
        </pc:spChg>
        <pc:spChg chg="del mod">
          <ac:chgData name="Titus Tunduny" userId="f057e56bed55ff11" providerId="LiveId" clId="{C7CFBB82-70CA-8244-B9FD-402DD2AE05C3}" dt="2020-06-30T09:13:11.616" v="2513" actId="478"/>
          <ac:spMkLst>
            <pc:docMk/>
            <pc:sldMk cId="830775559" sldId="320"/>
            <ac:spMk id="3" creationId="{CC076495-1F59-1642-ADD5-0F2D3959B303}"/>
          </ac:spMkLst>
        </pc:spChg>
        <pc:spChg chg="add mod">
          <ac:chgData name="Titus Tunduny" userId="f057e56bed55ff11" providerId="LiveId" clId="{C7CFBB82-70CA-8244-B9FD-402DD2AE05C3}" dt="2020-06-30T09:13:25.660" v="2553" actId="20577"/>
          <ac:spMkLst>
            <pc:docMk/>
            <pc:sldMk cId="830775559" sldId="320"/>
            <ac:spMk id="7" creationId="{45BE84A2-5D47-EA46-8FBA-939DD9271FF4}"/>
          </ac:spMkLst>
        </pc:spChg>
        <pc:graphicFrameChg chg="del">
          <ac:chgData name="Titus Tunduny" userId="f057e56bed55ff11" providerId="LiveId" clId="{C7CFBB82-70CA-8244-B9FD-402DD2AE05C3}" dt="2020-06-30T09:13:04.215" v="2510" actId="478"/>
          <ac:graphicFrameMkLst>
            <pc:docMk/>
            <pc:sldMk cId="830775559" sldId="320"/>
            <ac:graphicFrameMk id="4" creationId="{FB59AC2A-14F3-DD43-AB82-5A56959ECAD6}"/>
          </ac:graphicFrameMkLst>
        </pc:graphicFrameChg>
      </pc:sldChg>
      <pc:sldMasterChg chg="delSldLayout">
        <pc:chgData name="Titus Tunduny" userId="f057e56bed55ff11" providerId="LiveId" clId="{C7CFBB82-70CA-8244-B9FD-402DD2AE05C3}" dt="2020-06-30T09:12:51.236" v="2492" actId="2696"/>
        <pc:sldMasterMkLst>
          <pc:docMk/>
          <pc:sldMasterMk cId="3245781493" sldId="2147483666"/>
        </pc:sldMasterMkLst>
        <pc:sldLayoutChg chg="del">
          <pc:chgData name="Titus Tunduny" userId="f057e56bed55ff11" providerId="LiveId" clId="{C7CFBB82-70CA-8244-B9FD-402DD2AE05C3}" dt="2020-06-30T09:12:51.236" v="2492" actId="2696"/>
          <pc:sldLayoutMkLst>
            <pc:docMk/>
            <pc:sldMasterMk cId="3245781493" sldId="2147483666"/>
            <pc:sldLayoutMk cId="2582818038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BC529-8A55-4432-B28D-E511243068BE}" type="datetimeFigureOut">
              <a:rPr lang="en-US" smtClean="0"/>
              <a:pPr/>
              <a:t>7/1/20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D083E-E1EA-4009-B49C-46BB743EC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40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CD2F-6FCE-41AC-88E5-F9D0F5BA03A5}" type="datetimeFigureOut">
              <a:rPr lang="en-US" smtClean="0"/>
              <a:pPr/>
              <a:t>7/1/20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BD58-FD96-4E10-A465-F4C173749FF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D32-E292-B444-A6AF-1F42E87B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A623-E36F-5549-8D8C-0287ABA7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74DD-FCBA-D145-A577-C1C538D7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7C8B-4383-DF49-ACA8-D506575BE916}" type="datetimeFigureOut">
              <a:rPr lang="en-KE" smtClean="0"/>
              <a:t>01/07/2020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4486-D5AA-0745-984C-51C2CAAF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56AC-F050-064F-A9FD-DF0A1A12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02987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AACB-4702-924D-9247-F4563793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267E3-C69A-4347-A29A-2F730D80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25FB-336B-3A44-AEE3-05D08693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F32C-4092-4C8A-9E5D-111269687360}" type="datetime1">
              <a:rPr lang="en-US" smtClean="0"/>
              <a:t>7/1/20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D1B9-8D16-EA44-B89D-8BAF335D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ED29-A9CF-F14E-9205-ECD2F53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6AF3-A14B-BC4D-9E7F-54994C844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5A7E7-AB38-6C42-9A33-A8AB55A2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2C10-A621-F64D-B3A2-B65B0C16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E163-F4B0-40C8-BAEC-69D6013365B6}" type="datetime1">
              <a:rPr lang="en-US" smtClean="0"/>
              <a:t>7/1/20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0F30-BB68-1E40-ADD9-3EBB60C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Titus Tunduny - HP Strathmore Research Lab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61E5-EBD5-E84B-8D80-9A8B89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5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_U_UNI_COLR_REV_VT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88" y="1426460"/>
            <a:ext cx="3370572" cy="314554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85720" y="5945707"/>
            <a:ext cx="8572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Ole </a:t>
            </a:r>
            <a:r>
              <a:rPr lang="en-US" sz="1100" dirty="0" err="1">
                <a:solidFill>
                  <a:schemeClr val="bg1"/>
                </a:solidFill>
              </a:rPr>
              <a:t>Sangale</a:t>
            </a:r>
            <a:r>
              <a:rPr lang="en-US" sz="1100" dirty="0">
                <a:solidFill>
                  <a:schemeClr val="bg1"/>
                </a:solidFill>
              </a:rPr>
              <a:t> Road, </a:t>
            </a:r>
            <a:r>
              <a:rPr lang="en-US" sz="1100" dirty="0" err="1">
                <a:solidFill>
                  <a:schemeClr val="bg1"/>
                </a:solidFill>
              </a:rPr>
              <a:t>Madaraka</a:t>
            </a:r>
            <a:r>
              <a:rPr lang="en-US" sz="1100" dirty="0">
                <a:solidFill>
                  <a:schemeClr val="bg1"/>
                </a:solidFill>
              </a:rPr>
              <a:t> Estate. PO Box 59857-00200, Nairobi, Kenya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Tel: (+254) (0)703 034000/200/300  Fax : +254 (0)20 607498 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Email: info@strathmore.edu</a:t>
            </a:r>
            <a:r>
              <a:rPr lang="en-US" sz="1100" baseline="0" dirty="0">
                <a:solidFill>
                  <a:schemeClr val="bg1"/>
                </a:solidFill>
              </a:rPr>
              <a:t>  Website: </a:t>
            </a:r>
            <a:r>
              <a:rPr lang="en-US" sz="1100" dirty="0">
                <a:solidFill>
                  <a:schemeClr val="bg1"/>
                </a:solidFill>
              </a:rPr>
              <a:t>www.strathmore.edu 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8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971528" cy="365125"/>
          </a:xfrm>
          <a:prstGeom prst="rect">
            <a:avLst/>
          </a:prstGeom>
        </p:spPr>
        <p:txBody>
          <a:bodyPr/>
          <a:lstStyle/>
          <a:p>
            <a:fld id="{AA261A67-0898-434D-AC45-F7FA6BB17752}" type="datetime1">
              <a:rPr lang="en-US" smtClean="0"/>
              <a:t>7/1/20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04" y="6448251"/>
            <a:ext cx="5959564" cy="36351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 art2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00306"/>
            <a:ext cx="6278579" cy="1719254"/>
          </a:xfrm>
        </p:spPr>
        <p:txBody>
          <a:bodyPr anchor="ctr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22E7-4C75-9146-9A0B-A0DEE26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7AA1-70D5-C44D-B109-068618A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A39A-2E96-584C-9D24-9077DFB2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7C8B-4383-DF49-ACA8-D506575BE916}" type="datetimeFigureOut">
              <a:rPr lang="en-KE" smtClean="0"/>
              <a:t>01/07/2020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9A67-B9BD-7E41-A2A1-5F9F1BFF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F7C-529C-1442-9885-0177323B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984691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42F6-24F5-6A41-B326-32F90CE5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9423-1EC2-A640-BCB0-F57F01E0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E0A7-B290-044A-BABF-9163B83E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7C8B-4383-DF49-ACA8-D506575BE916}" type="datetimeFigureOut">
              <a:rPr lang="en-KE" smtClean="0"/>
              <a:t>01/07/2020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B4D-2D38-3448-B0C7-401A3DBC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7ECB-060F-8540-9F1D-5FAA53D4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04847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BA3A-81E7-6D46-B279-BFE468D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4509-E2BF-5E46-8C66-EF7ECA8DA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FA73-2575-0F4C-98B2-5BB01370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EC83-548F-C048-BDEF-87EFF473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779E-F841-4892-A89C-B0B2F4953CFD}" type="datetime1">
              <a:rPr lang="en-US" smtClean="0"/>
              <a:t>7/1/20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30A3F-B172-6242-B92C-01EADB13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054F-3754-D74D-8B16-88225A7D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7CA2-504F-8147-82B7-662120AB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3C81-F020-C342-910F-79AFFBAE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CF8F-BB33-184D-9F1A-64C92238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049A7-40AD-D64A-9E7B-D6DC7E22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8BD46-F8A6-ED4A-B23E-D0C0A2810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82260-1778-A347-B852-DDA2AA95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2AE3-7723-477A-8713-B762F2802906}" type="datetime1">
              <a:rPr lang="en-US" smtClean="0"/>
              <a:t>7/1/20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653E-8045-B949-8C39-339BEEE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7E85B-AE38-C44F-B1E2-91F6D1E6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5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F76-C206-A745-A9D8-BD9BDDC2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9FB9E-2D08-5245-8905-EE1E60A5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7C8B-4383-DF49-ACA8-D506575BE916}" type="datetimeFigureOut">
              <a:rPr lang="en-KE" smtClean="0"/>
              <a:t>01/07/2020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85CD-179A-3E4A-A808-BAA87271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B8C70-FC95-244F-AFD4-583409A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922374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1E147-44EA-FE4A-9797-CD72CB06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6B0D-2794-4FCF-BEF8-8A0FEC2CE1DB}" type="datetime1">
              <a:rPr lang="en-US" smtClean="0"/>
              <a:t>7/1/20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83F98-3762-3849-82E6-B7F148BF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D953-4D40-0641-A2E2-9C856A34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AA37-348C-4344-824B-3C14B9D8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0958-DA1E-4040-B76A-88FBAFD4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6142-0088-7D4A-B7C5-1342AD12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F98C-97F6-9A4A-88DB-29006129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D56-24EE-4367-AEE8-E189A2D6B2EC}" type="datetime1">
              <a:rPr lang="en-US" smtClean="0"/>
              <a:t>7/1/20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C5AE-1025-C248-800B-0A4163E1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853A-4D4F-AD43-9129-2E4064F0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0F81-0688-D746-86FE-B2AA6D50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17DB-4E6F-D944-BCB4-E01FC03B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D32BA-718F-AB44-A240-C91453AB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9E1B-8640-E344-9B6E-363FE7D1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0F72-8AE2-40BA-8499-DEF9A58E4137}" type="datetime1">
              <a:rPr lang="en-US" smtClean="0"/>
              <a:t>7/1/20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7C40-8B50-594E-B0C2-47CBE4E0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Titus Tunduny - HP Strathmore Research Lab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9AEE-B570-544B-9B3B-2DAC2B2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870E-5B56-4C58-A740-E9D0503C64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3058D-658E-B746-887E-3CEDBFF8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17D1-7753-4F4C-AE0A-7CE9E07C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4C73-226B-8340-B1B5-A7C2C0FC3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7C8B-4383-DF49-ACA8-D506575BE916}" type="datetimeFigureOut">
              <a:rPr lang="en-KE" smtClean="0"/>
              <a:t>01/07/2020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7CDB-1105-674E-BFCC-4D1BEC2EC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E5E2-9500-0542-9079-F9FF5451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870E-5B56-4C58-A740-E9D0503C64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C:\Users\user\Desktop\ppt template art-02.png">
            <a:extLst>
              <a:ext uri="{FF2B5EF4-FFF2-40B4-BE49-F238E27FC236}">
                <a16:creationId xmlns:a16="http://schemas.microsoft.com/office/drawing/2014/main" id="{89D1B3A4-A563-7145-93C7-3866D7B3BA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48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2A5BF4-98B9-9A43-8980-BE960D55A681}"/>
              </a:ext>
            </a:extLst>
          </p:cNvPr>
          <p:cNvSpPr txBox="1">
            <a:spLocks/>
          </p:cNvSpPr>
          <p:nvPr userDrawn="1"/>
        </p:nvSpPr>
        <p:spPr>
          <a:xfrm>
            <a:off x="7531168" y="6446643"/>
            <a:ext cx="357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EAAB00"/>
                </a:solidFill>
              </a:rPr>
              <a:t>|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EAAB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7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61" r:id="rId13"/>
    <p:sldLayoutId id="2147483651" r:id="rId14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66" y="3071183"/>
            <a:ext cx="7432722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7000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66" y="1553518"/>
            <a:ext cx="7432721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Lesson 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45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Introduction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Regular Expression commonly referred to as </a:t>
            </a:r>
            <a:r>
              <a:rPr lang="en-US" sz="1800" b="1" dirty="0"/>
              <a:t>regex </a:t>
            </a:r>
            <a:r>
              <a:rPr lang="en-US" sz="1800" dirty="0"/>
              <a:t>is an object that describes a pattern of characters.</a:t>
            </a:r>
          </a:p>
          <a:p>
            <a:r>
              <a:rPr lang="en-US" sz="1800" dirty="0"/>
              <a:t>They are used in pattern-matching and “search and replace” functions on text</a:t>
            </a:r>
          </a:p>
          <a:p>
            <a:r>
              <a:rPr lang="en-US" sz="1800" dirty="0"/>
              <a:t>Can be used to describe what is to be searched in a text e.g. email</a:t>
            </a:r>
          </a:p>
          <a:p>
            <a:r>
              <a:rPr lang="en-US" sz="1800" dirty="0"/>
              <a:t>A regular expression can be a single character, or a more complicated pattern</a:t>
            </a:r>
          </a:p>
          <a:p>
            <a:r>
              <a:rPr lang="en-US" sz="1800" dirty="0"/>
              <a:t>Can be used to perform all types of text search and replace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Regex Syntax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The syntax for regex is </a:t>
            </a:r>
            <a:r>
              <a:rPr lang="en-US" sz="2100" b="1" dirty="0">
                <a:solidFill>
                  <a:srgbClr val="00B0F0"/>
                </a:solidFill>
              </a:rPr>
              <a:t>/pattern/modifiers;</a:t>
            </a:r>
            <a:endParaRPr lang="en-US" dirty="0"/>
          </a:p>
          <a:p>
            <a:r>
              <a:rPr lang="en-US" sz="2100" dirty="0"/>
              <a:t>E.g. var pattern = /</a:t>
            </a:r>
            <a:r>
              <a:rPr lang="en-US" sz="2100" dirty="0" err="1"/>
              <a:t>titus</a:t>
            </a:r>
            <a:r>
              <a:rPr lang="en-US" sz="2100" dirty="0"/>
              <a:t>/</a:t>
            </a:r>
            <a:r>
              <a:rPr lang="en-US" sz="2100" dirty="0" err="1"/>
              <a:t>i</a:t>
            </a:r>
            <a:r>
              <a:rPr lang="en-US" dirty="0"/>
              <a:t>;</a:t>
            </a:r>
          </a:p>
          <a:p>
            <a:r>
              <a:rPr lang="en-US" sz="2100" dirty="0"/>
              <a:t>In this, </a:t>
            </a:r>
            <a:r>
              <a:rPr lang="en-US" sz="2100" dirty="0">
                <a:solidFill>
                  <a:srgbClr val="00B0F0"/>
                </a:solidFill>
              </a:rPr>
              <a:t>/</a:t>
            </a:r>
            <a:r>
              <a:rPr lang="en-US" sz="2100" dirty="0" err="1">
                <a:solidFill>
                  <a:srgbClr val="00B0F0"/>
                </a:solidFill>
              </a:rPr>
              <a:t>titus</a:t>
            </a:r>
            <a:r>
              <a:rPr lang="en-US" sz="2100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is a regular expression, with </a:t>
            </a:r>
            <a:r>
              <a:rPr lang="en-US" dirty="0" err="1">
                <a:solidFill>
                  <a:srgbClr val="00B0F0"/>
                </a:solidFill>
              </a:rPr>
              <a:t>titus</a:t>
            </a:r>
            <a:r>
              <a:rPr lang="en-US" dirty="0"/>
              <a:t> being a </a:t>
            </a:r>
            <a:r>
              <a:rPr lang="en-US" b="1" dirty="0"/>
              <a:t>pattern</a:t>
            </a:r>
            <a:r>
              <a:rPr lang="en-US" dirty="0"/>
              <a:t> and the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/>
              <a:t> being a </a:t>
            </a:r>
            <a:r>
              <a:rPr lang="en-US" b="1" dirty="0"/>
              <a:t>modifier, </a:t>
            </a:r>
            <a:r>
              <a:rPr lang="en-US" dirty="0"/>
              <a:t> to perform a case insensitive search</a:t>
            </a:r>
            <a:endParaRPr lang="en-US" sz="21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Regex Modifiers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9AC2A-14F3-DD43-AB82-5A56959EC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404606"/>
              </p:ext>
            </p:extLst>
          </p:nvPr>
        </p:nvGraphicFramePr>
        <p:xfrm>
          <a:off x="372728" y="2564904"/>
          <a:ext cx="8015696" cy="24482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38089">
                  <a:extLst>
                    <a:ext uri="{9D8B030D-6E8A-4147-A177-3AD203B41FA5}">
                      <a16:colId xmlns:a16="http://schemas.microsoft.com/office/drawing/2014/main" val="3414167091"/>
                    </a:ext>
                  </a:extLst>
                </a:gridCol>
                <a:gridCol w="6177607">
                  <a:extLst>
                    <a:ext uri="{9D8B030D-6E8A-4147-A177-3AD203B41FA5}">
                      <a16:colId xmlns:a16="http://schemas.microsoft.com/office/drawing/2014/main" val="55972558"/>
                    </a:ext>
                  </a:extLst>
                </a:gridCol>
              </a:tblGrid>
              <a:tr h="562024">
                <a:tc>
                  <a:txBody>
                    <a:bodyPr/>
                    <a:lstStyle/>
                    <a:p>
                      <a:r>
                        <a:rPr lang="en-KE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89785"/>
                  </a:ext>
                </a:extLst>
              </a:tr>
              <a:tr h="562024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Performs Case-insensitive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6191"/>
                  </a:ext>
                </a:extLst>
              </a:tr>
              <a:tr h="762198">
                <a:tc>
                  <a:txBody>
                    <a:bodyPr/>
                    <a:lstStyle/>
                    <a:p>
                      <a:r>
                        <a:rPr lang="en-K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  <a:r>
                        <a:rPr lang="en-KE" dirty="0"/>
                        <a:t>erforms a global match i.e. finds all instances that meets the pattern instead of stopping after the first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6491"/>
                  </a:ext>
                </a:extLst>
              </a:tr>
              <a:tr h="562024">
                <a:tc>
                  <a:txBody>
                    <a:bodyPr/>
                    <a:lstStyle/>
                    <a:p>
                      <a:r>
                        <a:rPr lang="en-K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Performs multiline 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231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tr-TR" sz="4000" dirty="0"/>
              <a:t>Regex </a:t>
            </a:r>
            <a:r>
              <a:rPr lang="tr-TR" sz="4000" dirty="0" err="1"/>
              <a:t>Patterns</a:t>
            </a:r>
            <a:endParaRPr lang="tr-TR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tr-TR" dirty="0"/>
              <a:t>There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of </a:t>
            </a:r>
            <a:r>
              <a:rPr lang="tr-TR" dirty="0" err="1"/>
              <a:t>patterns</a:t>
            </a:r>
            <a:r>
              <a:rPr lang="tr-TR" dirty="0"/>
              <a:t>; </a:t>
            </a:r>
            <a:r>
              <a:rPr lang="tr-TR" b="1" dirty="0" err="1"/>
              <a:t>brackets</a:t>
            </a:r>
            <a:r>
              <a:rPr lang="tr-TR" dirty="0"/>
              <a:t>, </a:t>
            </a:r>
            <a:r>
              <a:rPr lang="tr-TR" b="1" dirty="0" err="1"/>
              <a:t>metacharacters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quantifiers</a:t>
            </a:r>
            <a:endParaRPr lang="tr-TR" b="1" dirty="0"/>
          </a:p>
          <a:p>
            <a:r>
              <a:rPr lang="tr-TR" b="1" dirty="0" err="1"/>
              <a:t>Brackets</a:t>
            </a:r>
            <a:r>
              <a:rPr lang="tr-TR" b="1" dirty="0"/>
              <a:t> –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characters</a:t>
            </a:r>
            <a:endParaRPr lang="tr-TR" dirty="0"/>
          </a:p>
          <a:p>
            <a:r>
              <a:rPr lang="tr-TR" b="1" dirty="0" err="1"/>
              <a:t>Metacharacters</a:t>
            </a:r>
            <a:r>
              <a:rPr lang="tr-TR" dirty="0"/>
              <a:t> –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characters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meaning</a:t>
            </a:r>
            <a:endParaRPr lang="tr-TR" dirty="0"/>
          </a:p>
          <a:p>
            <a:r>
              <a:rPr lang="tr-TR" b="1" dirty="0" err="1"/>
              <a:t>Quantifiers</a:t>
            </a:r>
            <a:r>
              <a:rPr lang="tr-TR" b="1" dirty="0"/>
              <a:t> </a:t>
            </a:r>
            <a:r>
              <a:rPr lang="tr-TR" dirty="0"/>
              <a:t> -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quantities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matched</a:t>
            </a:r>
            <a:endParaRPr lang="tr-TR" b="1" dirty="0"/>
          </a:p>
          <a:p>
            <a:endParaRPr lang="tr-TR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Regex Patterns: Brackets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9AC2A-14F3-DD43-AB82-5A56959EC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63972"/>
              </p:ext>
            </p:extLst>
          </p:nvPr>
        </p:nvGraphicFramePr>
        <p:xfrm>
          <a:off x="465008" y="2780068"/>
          <a:ext cx="8050342" cy="300884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034">
                  <a:extLst>
                    <a:ext uri="{9D8B030D-6E8A-4147-A177-3AD203B41FA5}">
                      <a16:colId xmlns:a16="http://schemas.microsoft.com/office/drawing/2014/main" val="3414167091"/>
                    </a:ext>
                  </a:extLst>
                </a:gridCol>
                <a:gridCol w="6204308">
                  <a:extLst>
                    <a:ext uri="{9D8B030D-6E8A-4147-A177-3AD203B41FA5}">
                      <a16:colId xmlns:a16="http://schemas.microsoft.com/office/drawing/2014/main" val="55972558"/>
                    </a:ext>
                  </a:extLst>
                </a:gridCol>
              </a:tblGrid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8978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GB" dirty="0"/>
                        <a:t>[</a:t>
                      </a:r>
                      <a:r>
                        <a:rPr lang="en-GB" dirty="0" err="1"/>
                        <a:t>abc</a:t>
                      </a:r>
                      <a:r>
                        <a:rPr lang="en-GB" dirty="0"/>
                        <a:t>]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any of the characters within the brackets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6191"/>
                  </a:ext>
                </a:extLst>
              </a:tr>
              <a:tr h="515818">
                <a:tc>
                  <a:txBody>
                    <a:bodyPr/>
                    <a:lstStyle/>
                    <a:p>
                      <a:r>
                        <a:rPr lang="en-KE" dirty="0"/>
                        <a:t>[^abc]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any characters NOT in the brackets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6491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any characters between the brackets (all digits)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231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/>
                        <a:t>[a-zA-Z</a:t>
                      </a:r>
                      <a:r>
                        <a:rPr lang="en-K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any characters between a – z (lowercase) and A-Z (uppercase)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6349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(a|b)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any of the alternatives 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7773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6495-1F59-1642-ADD5-0F2D3959B303}"/>
              </a:ext>
            </a:extLst>
          </p:cNvPr>
          <p:cNvSpPr txBox="1"/>
          <p:nvPr/>
        </p:nvSpPr>
        <p:spPr>
          <a:xfrm>
            <a:off x="465008" y="2389218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They are used to find a range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20485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7931043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Regex Patterns: Metacharacters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9AC2A-14F3-DD43-AB82-5A56959EC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62551"/>
              </p:ext>
            </p:extLst>
          </p:nvPr>
        </p:nvGraphicFramePr>
        <p:xfrm>
          <a:off x="465008" y="2780068"/>
          <a:ext cx="7188558" cy="300884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6672">
                  <a:extLst>
                    <a:ext uri="{9D8B030D-6E8A-4147-A177-3AD203B41FA5}">
                      <a16:colId xmlns:a16="http://schemas.microsoft.com/office/drawing/2014/main" val="3414167091"/>
                    </a:ext>
                  </a:extLst>
                </a:gridCol>
                <a:gridCol w="5961886">
                  <a:extLst>
                    <a:ext uri="{9D8B030D-6E8A-4147-A177-3AD203B41FA5}">
                      <a16:colId xmlns:a16="http://schemas.microsoft.com/office/drawing/2014/main" val="55972558"/>
                    </a:ext>
                  </a:extLst>
                </a:gridCol>
              </a:tblGrid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8978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GB" dirty="0"/>
                        <a:t>\d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6191"/>
                  </a:ext>
                </a:extLst>
              </a:tr>
              <a:tr h="515818">
                <a:tc>
                  <a:txBody>
                    <a:bodyPr/>
                    <a:lstStyle/>
                    <a:p>
                      <a:r>
                        <a:rPr lang="en-KE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a whitespace character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6491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 a match at the begin</a:t>
                      </a:r>
                      <a:r>
                        <a:rPr lang="en-GB" dirty="0"/>
                        <a:t>n</a:t>
                      </a:r>
                      <a:r>
                        <a:rPr lang="en-KE" dirty="0"/>
                        <a:t>ing of the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231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Finds a Non-digit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63495"/>
                  </a:ext>
                </a:extLst>
              </a:tr>
              <a:tr h="498605">
                <a:tc>
                  <a:txBody>
                    <a:bodyPr/>
                    <a:lstStyle/>
                    <a:p>
                      <a:r>
                        <a:rPr lang="en-KE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Find a tabspace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7773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6495-1F59-1642-ADD5-0F2D3959B303}"/>
              </a:ext>
            </a:extLst>
          </p:cNvPr>
          <p:cNvSpPr txBox="1"/>
          <p:nvPr/>
        </p:nvSpPr>
        <p:spPr>
          <a:xfrm>
            <a:off x="465008" y="2389218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They are characters with special meaning</a:t>
            </a:r>
          </a:p>
        </p:txBody>
      </p:sp>
    </p:spTree>
    <p:extLst>
      <p:ext uri="{BB962C8B-B14F-4D97-AF65-F5344CB8AC3E}">
        <p14:creationId xmlns:p14="http://schemas.microsoft.com/office/powerpoint/2010/main" val="169423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7931043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Regex Patterns: Quantifiers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9AC2A-14F3-DD43-AB82-5A56959EC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086351"/>
              </p:ext>
            </p:extLst>
          </p:nvPr>
        </p:nvGraphicFramePr>
        <p:xfrm>
          <a:off x="465008" y="2780068"/>
          <a:ext cx="7707392" cy="252114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15207">
                  <a:extLst>
                    <a:ext uri="{9D8B030D-6E8A-4147-A177-3AD203B41FA5}">
                      <a16:colId xmlns:a16="http://schemas.microsoft.com/office/drawing/2014/main" val="3414167091"/>
                    </a:ext>
                  </a:extLst>
                </a:gridCol>
                <a:gridCol w="6392185">
                  <a:extLst>
                    <a:ext uri="{9D8B030D-6E8A-4147-A177-3AD203B41FA5}">
                      <a16:colId xmlns:a16="http://schemas.microsoft.com/office/drawing/2014/main" val="55972558"/>
                    </a:ext>
                  </a:extLst>
                </a:gridCol>
              </a:tblGrid>
              <a:tr h="624892">
                <a:tc>
                  <a:txBody>
                    <a:bodyPr/>
                    <a:lstStyle/>
                    <a:p>
                      <a:r>
                        <a:rPr lang="en-KE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89785"/>
                  </a:ext>
                </a:extLst>
              </a:tr>
              <a:tr h="624892">
                <a:tc>
                  <a:txBody>
                    <a:bodyPr/>
                    <a:lstStyle/>
                    <a:p>
                      <a:r>
                        <a:rPr lang="en-GB" dirty="0"/>
                        <a:t>n+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Matches any string that contains at least one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6191"/>
                  </a:ext>
                </a:extLst>
              </a:tr>
              <a:tr h="646465">
                <a:tc>
                  <a:txBody>
                    <a:bodyPr/>
                    <a:lstStyle/>
                    <a:p>
                      <a:r>
                        <a:rPr lang="en-KE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contains 0 or more occurrences of 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6491"/>
                  </a:ext>
                </a:extLst>
              </a:tr>
              <a:tr h="624892">
                <a:tc>
                  <a:txBody>
                    <a:bodyPr/>
                    <a:lstStyle/>
                    <a:p>
                      <a:r>
                        <a:rPr lang="en-KE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contains 0 or one occurrences of 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231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6495-1F59-1642-ADD5-0F2D3959B303}"/>
              </a:ext>
            </a:extLst>
          </p:cNvPr>
          <p:cNvSpPr txBox="1"/>
          <p:nvPr/>
        </p:nvSpPr>
        <p:spPr>
          <a:xfrm>
            <a:off x="465008" y="2389218"/>
            <a:ext cx="21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They define Quantity</a:t>
            </a:r>
          </a:p>
        </p:txBody>
      </p:sp>
    </p:spTree>
    <p:extLst>
      <p:ext uri="{BB962C8B-B14F-4D97-AF65-F5344CB8AC3E}">
        <p14:creationId xmlns:p14="http://schemas.microsoft.com/office/powerpoint/2010/main" val="95345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7931043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Code Examples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C3AF75-FD05-4BCD-BB48-375234D3CBC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E84A2-5D47-EA46-8FBA-939DD927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10" y="2564904"/>
            <a:ext cx="7886700" cy="3214179"/>
          </a:xfrm>
        </p:spPr>
        <p:txBody>
          <a:bodyPr/>
          <a:lstStyle/>
          <a:p>
            <a:r>
              <a:rPr lang="en-KE"/>
              <a:t>Validating Email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307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395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Regular Expressions</vt:lpstr>
      <vt:lpstr>Introduction </vt:lpstr>
      <vt:lpstr>Regex Syntax</vt:lpstr>
      <vt:lpstr>Regex Modifiers</vt:lpstr>
      <vt:lpstr>Regex Patterns</vt:lpstr>
      <vt:lpstr>Regex Patterns: Brackets</vt:lpstr>
      <vt:lpstr>Regex Patterns: Metacharacters</vt:lpstr>
      <vt:lpstr>Regex Patterns: Quantifiers</vt:lpstr>
      <vt:lpstr>Code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Titus Tunduny</dc:creator>
  <cp:lastModifiedBy>Titus Tunduny</cp:lastModifiedBy>
  <cp:revision>1</cp:revision>
  <dcterms:created xsi:type="dcterms:W3CDTF">2020-06-16T15:02:57Z</dcterms:created>
  <dcterms:modified xsi:type="dcterms:W3CDTF">2020-07-01T05:47:50Z</dcterms:modified>
</cp:coreProperties>
</file>