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64" r:id="rId3"/>
    <p:sldId id="367" r:id="rId4"/>
    <p:sldId id="543" r:id="rId5"/>
    <p:sldId id="544" r:id="rId6"/>
    <p:sldId id="542" r:id="rId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CD8"/>
    <a:srgbClr val="9BCC00"/>
    <a:srgbClr val="9ED000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6" autoAdjust="0"/>
    <p:restoredTop sz="94451" autoAdjust="0"/>
  </p:normalViewPr>
  <p:slideViewPr>
    <p:cSldViewPr>
      <p:cViewPr varScale="1">
        <p:scale>
          <a:sx n="83" d="100"/>
          <a:sy n="83" d="100"/>
        </p:scale>
        <p:origin x="-39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6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415518"/>
            <a:ext cx="8229600" cy="569120"/>
          </a:xfrm>
        </p:spPr>
        <p:txBody>
          <a:bodyPr/>
          <a:lstStyle/>
          <a:p>
            <a:r>
              <a:rPr lang="en-US" dirty="0" smtClean="0"/>
              <a:t>Game: RPG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860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90846"/>
            <a:ext cx="33528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7" name="Picture 5" title="Telerik Software Academy - free training for Ninja develop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33" y="178455"/>
            <a:ext cx="1582667" cy="172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Teamwork OOP</a:t>
            </a:r>
            <a:endParaRPr lang="en-US" sz="6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499" y="4572000"/>
            <a:ext cx="3822701" cy="523220"/>
          </a:xfrm>
        </p:spPr>
        <p:txBody>
          <a:bodyPr/>
          <a:lstStyle/>
          <a:p>
            <a:r>
              <a:rPr lang="en-US" dirty="0" smtClean="0"/>
              <a:t>Team “Agatha Christie”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30" y="4300100"/>
            <a:ext cx="1670740" cy="23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1143000"/>
            <a:ext cx="7924800" cy="11430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Game features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600" y="5603079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8200" y="2311400"/>
            <a:ext cx="701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with 4 options</a:t>
            </a:r>
            <a:endParaRPr lang="bg-BG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Heroes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Monsters</a:t>
            </a:r>
            <a:endParaRPr lang="bg-BG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endParaRPr lang="bg-BG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</a:t>
            </a:r>
            <a:endParaRPr lang="en-US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91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53" y="1991052"/>
            <a:ext cx="6331742" cy="47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81024" y="92458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In game features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497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581024" y="92458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More in game features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8" y="2006658"/>
            <a:ext cx="6035570" cy="4554002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42121" y="2408707"/>
            <a:ext cx="2352279" cy="1372298"/>
          </a:xfrm>
          <a:custGeom>
            <a:avLst/>
            <a:gdLst>
              <a:gd name="connsiteX0" fmla="*/ 0 w 2209800"/>
              <a:gd name="connsiteY0" fmla="*/ 152403 h 914400"/>
              <a:gd name="connsiteX1" fmla="*/ 152403 w 2209800"/>
              <a:gd name="connsiteY1" fmla="*/ 0 h 914400"/>
              <a:gd name="connsiteX2" fmla="*/ 2057397 w 2209800"/>
              <a:gd name="connsiteY2" fmla="*/ 0 h 914400"/>
              <a:gd name="connsiteX3" fmla="*/ 2209800 w 2209800"/>
              <a:gd name="connsiteY3" fmla="*/ 152403 h 914400"/>
              <a:gd name="connsiteX4" fmla="*/ 2209800 w 2209800"/>
              <a:gd name="connsiteY4" fmla="*/ 761997 h 914400"/>
              <a:gd name="connsiteX5" fmla="*/ 2057397 w 2209800"/>
              <a:gd name="connsiteY5" fmla="*/ 914400 h 914400"/>
              <a:gd name="connsiteX6" fmla="*/ 152403 w 2209800"/>
              <a:gd name="connsiteY6" fmla="*/ 914400 h 914400"/>
              <a:gd name="connsiteX7" fmla="*/ 0 w 2209800"/>
              <a:gd name="connsiteY7" fmla="*/ 761997 h 914400"/>
              <a:gd name="connsiteX8" fmla="*/ 0 w 2209800"/>
              <a:gd name="connsiteY8" fmla="*/ 152403 h 914400"/>
              <a:gd name="connsiteX0" fmla="*/ 0 w 2209800"/>
              <a:gd name="connsiteY0" fmla="*/ 152403 h 914400"/>
              <a:gd name="connsiteX1" fmla="*/ 152403 w 2209800"/>
              <a:gd name="connsiteY1" fmla="*/ 0 h 914400"/>
              <a:gd name="connsiteX2" fmla="*/ 2057397 w 2209800"/>
              <a:gd name="connsiteY2" fmla="*/ 0 h 914400"/>
              <a:gd name="connsiteX3" fmla="*/ 2209800 w 2209800"/>
              <a:gd name="connsiteY3" fmla="*/ 152403 h 914400"/>
              <a:gd name="connsiteX4" fmla="*/ 2209800 w 2209800"/>
              <a:gd name="connsiteY4" fmla="*/ 761997 h 914400"/>
              <a:gd name="connsiteX5" fmla="*/ 2019297 w 2209800"/>
              <a:gd name="connsiteY5" fmla="*/ 914400 h 914400"/>
              <a:gd name="connsiteX6" fmla="*/ 152403 w 2209800"/>
              <a:gd name="connsiteY6" fmla="*/ 914400 h 914400"/>
              <a:gd name="connsiteX7" fmla="*/ 0 w 2209800"/>
              <a:gd name="connsiteY7" fmla="*/ 761997 h 914400"/>
              <a:gd name="connsiteX8" fmla="*/ 0 w 2209800"/>
              <a:gd name="connsiteY8" fmla="*/ 152403 h 914400"/>
              <a:gd name="connsiteX0" fmla="*/ 0 w 2300644"/>
              <a:gd name="connsiteY0" fmla="*/ 152403 h 1481463"/>
              <a:gd name="connsiteX1" fmla="*/ 152403 w 2300644"/>
              <a:gd name="connsiteY1" fmla="*/ 0 h 1481463"/>
              <a:gd name="connsiteX2" fmla="*/ 2057397 w 2300644"/>
              <a:gd name="connsiteY2" fmla="*/ 0 h 1481463"/>
              <a:gd name="connsiteX3" fmla="*/ 2209800 w 2300644"/>
              <a:gd name="connsiteY3" fmla="*/ 152403 h 1481463"/>
              <a:gd name="connsiteX4" fmla="*/ 2209800 w 2300644"/>
              <a:gd name="connsiteY4" fmla="*/ 761997 h 1481463"/>
              <a:gd name="connsiteX5" fmla="*/ 2019297 w 2300644"/>
              <a:gd name="connsiteY5" fmla="*/ 914400 h 1481463"/>
              <a:gd name="connsiteX6" fmla="*/ 152403 w 2300644"/>
              <a:gd name="connsiteY6" fmla="*/ 914400 h 1481463"/>
              <a:gd name="connsiteX7" fmla="*/ 0 w 2300644"/>
              <a:gd name="connsiteY7" fmla="*/ 761997 h 1481463"/>
              <a:gd name="connsiteX8" fmla="*/ 0 w 2300644"/>
              <a:gd name="connsiteY8" fmla="*/ 152403 h 1481463"/>
              <a:gd name="connsiteX0" fmla="*/ 0 w 2255537"/>
              <a:gd name="connsiteY0" fmla="*/ 152403 h 1467900"/>
              <a:gd name="connsiteX1" fmla="*/ 152403 w 2255537"/>
              <a:gd name="connsiteY1" fmla="*/ 0 h 1467900"/>
              <a:gd name="connsiteX2" fmla="*/ 2057397 w 2255537"/>
              <a:gd name="connsiteY2" fmla="*/ 0 h 1467900"/>
              <a:gd name="connsiteX3" fmla="*/ 2209800 w 2255537"/>
              <a:gd name="connsiteY3" fmla="*/ 152403 h 1467900"/>
              <a:gd name="connsiteX4" fmla="*/ 2209800 w 2255537"/>
              <a:gd name="connsiteY4" fmla="*/ 761997 h 1467900"/>
              <a:gd name="connsiteX5" fmla="*/ 2246093 w 2255537"/>
              <a:gd name="connsiteY5" fmla="*/ 1466939 h 1467900"/>
              <a:gd name="connsiteX6" fmla="*/ 2019297 w 2255537"/>
              <a:gd name="connsiteY6" fmla="*/ 914400 h 1467900"/>
              <a:gd name="connsiteX7" fmla="*/ 152403 w 2255537"/>
              <a:gd name="connsiteY7" fmla="*/ 914400 h 1467900"/>
              <a:gd name="connsiteX8" fmla="*/ 0 w 2255537"/>
              <a:gd name="connsiteY8" fmla="*/ 761997 h 1467900"/>
              <a:gd name="connsiteX9" fmla="*/ 0 w 2255537"/>
              <a:gd name="connsiteY9" fmla="*/ 152403 h 1467900"/>
              <a:gd name="connsiteX0" fmla="*/ 0 w 2432858"/>
              <a:gd name="connsiteY0" fmla="*/ 152403 h 1569407"/>
              <a:gd name="connsiteX1" fmla="*/ 152403 w 2432858"/>
              <a:gd name="connsiteY1" fmla="*/ 0 h 1569407"/>
              <a:gd name="connsiteX2" fmla="*/ 2057397 w 2432858"/>
              <a:gd name="connsiteY2" fmla="*/ 0 h 1569407"/>
              <a:gd name="connsiteX3" fmla="*/ 2209800 w 2432858"/>
              <a:gd name="connsiteY3" fmla="*/ 152403 h 1569407"/>
              <a:gd name="connsiteX4" fmla="*/ 2209800 w 2432858"/>
              <a:gd name="connsiteY4" fmla="*/ 761997 h 1569407"/>
              <a:gd name="connsiteX5" fmla="*/ 2429984 w 2432858"/>
              <a:gd name="connsiteY5" fmla="*/ 1568608 h 1569407"/>
              <a:gd name="connsiteX6" fmla="*/ 2019297 w 2432858"/>
              <a:gd name="connsiteY6" fmla="*/ 914400 h 1569407"/>
              <a:gd name="connsiteX7" fmla="*/ 152403 w 2432858"/>
              <a:gd name="connsiteY7" fmla="*/ 914400 h 1569407"/>
              <a:gd name="connsiteX8" fmla="*/ 0 w 2432858"/>
              <a:gd name="connsiteY8" fmla="*/ 761997 h 1569407"/>
              <a:gd name="connsiteX9" fmla="*/ 0 w 2432858"/>
              <a:gd name="connsiteY9" fmla="*/ 152403 h 156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858" h="1569407">
                <a:moveTo>
                  <a:pt x="0" y="152403"/>
                </a:moveTo>
                <a:cubicBezTo>
                  <a:pt x="0" y="68233"/>
                  <a:pt x="68233" y="0"/>
                  <a:pt x="152403" y="0"/>
                </a:cubicBezTo>
                <a:lnTo>
                  <a:pt x="2057397" y="0"/>
                </a:lnTo>
                <a:cubicBezTo>
                  <a:pt x="2141567" y="0"/>
                  <a:pt x="2209800" y="68233"/>
                  <a:pt x="2209800" y="152403"/>
                </a:cubicBezTo>
                <a:lnTo>
                  <a:pt x="2209800" y="761997"/>
                </a:lnTo>
                <a:cubicBezTo>
                  <a:pt x="2220227" y="981086"/>
                  <a:pt x="2461734" y="1543208"/>
                  <a:pt x="2429984" y="1568608"/>
                </a:cubicBezTo>
                <a:cubicBezTo>
                  <a:pt x="2398234" y="1594008"/>
                  <a:pt x="2372624" y="1006490"/>
                  <a:pt x="20192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rtlCol="0" anchor="ctr"/>
          <a:lstStyle/>
          <a:p>
            <a:pPr lvl="1" algn="just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just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just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43400" y="5519842"/>
            <a:ext cx="2401745" cy="1004242"/>
          </a:xfrm>
          <a:custGeom>
            <a:avLst/>
            <a:gdLst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344345 w 2401745"/>
              <a:gd name="connsiteY0" fmla="*/ 712145 h 1537642"/>
              <a:gd name="connsiteX1" fmla="*/ 1445 w 2401745"/>
              <a:gd name="connsiteY1" fmla="*/ 942 h 1537642"/>
              <a:gd name="connsiteX2" fmla="*/ 509448 w 2401745"/>
              <a:gd name="connsiteY2" fmla="*/ 547042 h 1537642"/>
              <a:gd name="connsiteX3" fmla="*/ 2236642 w 2401745"/>
              <a:gd name="connsiteY3" fmla="*/ 547042 h 1537642"/>
              <a:gd name="connsiteX4" fmla="*/ 2401745 w 2401745"/>
              <a:gd name="connsiteY4" fmla="*/ 712145 h 1537642"/>
              <a:gd name="connsiteX5" fmla="*/ 2401745 w 2401745"/>
              <a:gd name="connsiteY5" fmla="*/ 1372539 h 1537642"/>
              <a:gd name="connsiteX6" fmla="*/ 2236642 w 2401745"/>
              <a:gd name="connsiteY6" fmla="*/ 1537642 h 1537642"/>
              <a:gd name="connsiteX7" fmla="*/ 509448 w 2401745"/>
              <a:gd name="connsiteY7" fmla="*/ 1537642 h 1537642"/>
              <a:gd name="connsiteX8" fmla="*/ 344345 w 2401745"/>
              <a:gd name="connsiteY8" fmla="*/ 1372539 h 1537642"/>
              <a:gd name="connsiteX9" fmla="*/ 344345 w 2401745"/>
              <a:gd name="connsiteY9" fmla="*/ 712145 h 153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1745" h="1537642">
                <a:moveTo>
                  <a:pt x="344345" y="712145"/>
                </a:moveTo>
                <a:cubicBezTo>
                  <a:pt x="348578" y="585146"/>
                  <a:pt x="-26072" y="28459"/>
                  <a:pt x="1445" y="942"/>
                </a:cubicBezTo>
                <a:cubicBezTo>
                  <a:pt x="28962" y="-26575"/>
                  <a:pt x="198298" y="557625"/>
                  <a:pt x="509448" y="547042"/>
                </a:cubicBezTo>
                <a:lnTo>
                  <a:pt x="2236642" y="547042"/>
                </a:lnTo>
                <a:cubicBezTo>
                  <a:pt x="2327826" y="547042"/>
                  <a:pt x="2401745" y="620961"/>
                  <a:pt x="2401745" y="712145"/>
                </a:cubicBezTo>
                <a:lnTo>
                  <a:pt x="2401745" y="1372539"/>
                </a:lnTo>
                <a:cubicBezTo>
                  <a:pt x="2401745" y="1463723"/>
                  <a:pt x="2327826" y="1537642"/>
                  <a:pt x="2236642" y="1537642"/>
                </a:cubicBezTo>
                <a:lnTo>
                  <a:pt x="509448" y="1537642"/>
                </a:lnTo>
                <a:cubicBezTo>
                  <a:pt x="418264" y="1537642"/>
                  <a:pt x="344345" y="1463723"/>
                  <a:pt x="344345" y="1372539"/>
                </a:cubicBezTo>
                <a:lnTo>
                  <a:pt x="344345" y="712145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Monster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4522" y="2560297"/>
            <a:ext cx="1752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rgbClr val="CCFF6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/>
              </a:rPr>
              <a:t>Hero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667200" y="3276600"/>
            <a:ext cx="1754144" cy="638459"/>
          </a:xfrm>
          <a:custGeom>
            <a:avLst/>
            <a:gdLst>
              <a:gd name="connsiteX0" fmla="*/ 0 w 1524000"/>
              <a:gd name="connsiteY0" fmla="*/ 143263 h 859562"/>
              <a:gd name="connsiteX1" fmla="*/ 143263 w 1524000"/>
              <a:gd name="connsiteY1" fmla="*/ 0 h 859562"/>
              <a:gd name="connsiteX2" fmla="*/ 1380737 w 1524000"/>
              <a:gd name="connsiteY2" fmla="*/ 0 h 859562"/>
              <a:gd name="connsiteX3" fmla="*/ 1524000 w 1524000"/>
              <a:gd name="connsiteY3" fmla="*/ 143263 h 859562"/>
              <a:gd name="connsiteX4" fmla="*/ 1524000 w 1524000"/>
              <a:gd name="connsiteY4" fmla="*/ 716299 h 859562"/>
              <a:gd name="connsiteX5" fmla="*/ 1380737 w 1524000"/>
              <a:gd name="connsiteY5" fmla="*/ 859562 h 859562"/>
              <a:gd name="connsiteX6" fmla="*/ 143263 w 1524000"/>
              <a:gd name="connsiteY6" fmla="*/ 859562 h 859562"/>
              <a:gd name="connsiteX7" fmla="*/ 0 w 1524000"/>
              <a:gd name="connsiteY7" fmla="*/ 716299 h 859562"/>
              <a:gd name="connsiteX8" fmla="*/ 0 w 1524000"/>
              <a:gd name="connsiteY8" fmla="*/ 143263 h 859562"/>
              <a:gd name="connsiteX0" fmla="*/ 0 w 1754144"/>
              <a:gd name="connsiteY0" fmla="*/ 143263 h 943259"/>
              <a:gd name="connsiteX1" fmla="*/ 143263 w 1754144"/>
              <a:gd name="connsiteY1" fmla="*/ 0 h 943259"/>
              <a:gd name="connsiteX2" fmla="*/ 1380737 w 1754144"/>
              <a:gd name="connsiteY2" fmla="*/ 0 h 943259"/>
              <a:gd name="connsiteX3" fmla="*/ 1524000 w 1754144"/>
              <a:gd name="connsiteY3" fmla="*/ 143263 h 943259"/>
              <a:gd name="connsiteX4" fmla="*/ 1524000 w 1754144"/>
              <a:gd name="connsiteY4" fmla="*/ 716299 h 943259"/>
              <a:gd name="connsiteX5" fmla="*/ 1752600 w 1754144"/>
              <a:gd name="connsiteY5" fmla="*/ 939800 h 943259"/>
              <a:gd name="connsiteX6" fmla="*/ 1380737 w 1754144"/>
              <a:gd name="connsiteY6" fmla="*/ 859562 h 943259"/>
              <a:gd name="connsiteX7" fmla="*/ 143263 w 1754144"/>
              <a:gd name="connsiteY7" fmla="*/ 859562 h 943259"/>
              <a:gd name="connsiteX8" fmla="*/ 0 w 1754144"/>
              <a:gd name="connsiteY8" fmla="*/ 716299 h 943259"/>
              <a:gd name="connsiteX9" fmla="*/ 0 w 1754144"/>
              <a:gd name="connsiteY9" fmla="*/ 143263 h 94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144" h="943259">
                <a:moveTo>
                  <a:pt x="0" y="143263"/>
                </a:moveTo>
                <a:cubicBezTo>
                  <a:pt x="0" y="64141"/>
                  <a:pt x="64141" y="0"/>
                  <a:pt x="143263" y="0"/>
                </a:cubicBezTo>
                <a:lnTo>
                  <a:pt x="1380737" y="0"/>
                </a:lnTo>
                <a:cubicBezTo>
                  <a:pt x="1459859" y="0"/>
                  <a:pt x="1524000" y="64141"/>
                  <a:pt x="1524000" y="143263"/>
                </a:cubicBezTo>
                <a:lnTo>
                  <a:pt x="1524000" y="716299"/>
                </a:lnTo>
                <a:cubicBezTo>
                  <a:pt x="1515533" y="832122"/>
                  <a:pt x="1776477" y="915923"/>
                  <a:pt x="1752600" y="939800"/>
                </a:cubicBezTo>
                <a:cubicBezTo>
                  <a:pt x="1728723" y="963677"/>
                  <a:pt x="1602393" y="856002"/>
                  <a:pt x="1380737" y="859562"/>
                </a:cubicBezTo>
                <a:lnTo>
                  <a:pt x="143263" y="859562"/>
                </a:lnTo>
                <a:cubicBezTo>
                  <a:pt x="64141" y="859562"/>
                  <a:pt x="0" y="795421"/>
                  <a:pt x="0" y="716299"/>
                </a:cubicBezTo>
                <a:lnTo>
                  <a:pt x="0" y="143263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02868" y="3322330"/>
            <a:ext cx="129554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rgbClr val="CCFF6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/>
              </a:rPr>
              <a:t>Monster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581024" y="92458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More in game features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8" y="2089459"/>
            <a:ext cx="6035570" cy="43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600" y="114300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Team members:</a:t>
            </a:r>
            <a:endParaRPr lang="en-US" sz="4800" dirty="0"/>
          </a:p>
        </p:txBody>
      </p:sp>
      <p:sp>
        <p:nvSpPr>
          <p:cNvPr id="11" name="Rectangle 10"/>
          <p:cNvSpPr/>
          <p:nvPr/>
        </p:nvSpPr>
        <p:spPr>
          <a:xfrm>
            <a:off x="914400" y="2514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Венцислав Кулин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Георги Георгиев</a:t>
            </a:r>
            <a:endParaRPr lang="bg-BG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Диана Димитрова</a:t>
            </a:r>
            <a:endParaRPr lang="bg-BG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Димитър Катъров</a:t>
            </a:r>
            <a:endParaRPr lang="bg-BG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Мартина Петрова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Константин Севери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Николай Карачоров</a:t>
            </a:r>
          </a:p>
        </p:txBody>
      </p:sp>
    </p:spTree>
    <p:extLst>
      <p:ext uri="{BB962C8B-B14F-4D97-AF65-F5344CB8AC3E}">
        <p14:creationId xmlns:p14="http://schemas.microsoft.com/office/powerpoint/2010/main" val="42440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6320</TotalTime>
  <Words>61</Words>
  <Application>Microsoft Office PowerPoint</Application>
  <PresentationFormat>On-screen Show (4:3)</PresentationFormat>
  <Paragraphs>32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Telerik Academy</vt:lpstr>
      <vt:lpstr>Teamwork OOP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Ventsislav Koulin</cp:lastModifiedBy>
  <cp:revision>616</cp:revision>
  <dcterms:created xsi:type="dcterms:W3CDTF">2007-12-08T16:03:35Z</dcterms:created>
  <dcterms:modified xsi:type="dcterms:W3CDTF">2014-02-26T22:08:37Z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