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A1C2-86B2-9EDF-CA55-40F9EAEE9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A3000-BFF9-2A28-45FA-A94A344B1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79B36-62E2-C0FD-C36E-4D0DDC4B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C18-6969-4862-80AA-E5AF13C0DE52}" type="datetimeFigureOut">
              <a:rPr lang="en-UG" smtClean="0"/>
              <a:t>2024/06/07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7AADA-769F-E52F-F6B3-7463CD15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4F31A-3D2D-055A-FEB4-96C19465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FD2E-00BE-40B8-BC28-54B7F58919B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61691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1291-C6A4-B381-1479-95CC0D8F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9ED54-FBB5-5583-EC6A-032CA9941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9500D-4095-8ED6-6C02-34C8184A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C18-6969-4862-80AA-E5AF13C0DE52}" type="datetimeFigureOut">
              <a:rPr lang="en-UG" smtClean="0"/>
              <a:t>2024/06/07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03956-947E-E90C-E23C-16905161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39554-5DBC-1DD7-79CF-68E2BE11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FD2E-00BE-40B8-BC28-54B7F58919B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18850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9C5CE-7166-F403-FBFF-C198960F9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7F86A-B6DE-8B87-2D74-947D3D417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BD0EE-3358-9E40-97E2-4ECE2361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C18-6969-4862-80AA-E5AF13C0DE52}" type="datetimeFigureOut">
              <a:rPr lang="en-UG" smtClean="0"/>
              <a:t>2024/06/07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F7F26-B2B8-94D4-6EB3-3E50EFC2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40B63-CA7F-104E-5AC8-A684E201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FD2E-00BE-40B8-BC28-54B7F58919B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6745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FF776-3492-6521-AADC-76CD5060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4664B-BC54-D289-69BE-DCE23FC54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A06F1-78E3-4726-84E0-74FFA46E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C18-6969-4862-80AA-E5AF13C0DE52}" type="datetimeFigureOut">
              <a:rPr lang="en-UG" smtClean="0"/>
              <a:t>2024/06/07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BCD4D-7BC4-FDAC-1F8B-731ECB13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2C6CB-50BA-2D7C-0369-E38DC70B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FD2E-00BE-40B8-BC28-54B7F58919B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6319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1B02-5389-9A5D-9574-106B9801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3D776-0857-515D-7AFD-2BB007DA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384A3-BF25-CA28-0DD1-A93C68D8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C18-6969-4862-80AA-E5AF13C0DE52}" type="datetimeFigureOut">
              <a:rPr lang="en-UG" smtClean="0"/>
              <a:t>2024/06/07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C0F48-7A96-7899-08A5-CAD9ADEF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EBD42-E55B-DEAE-9914-F336BA4B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FD2E-00BE-40B8-BC28-54B7F58919B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88703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B767-2426-6173-D3C5-AF52E2C4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238FA-7FAC-9229-B981-9C02280B4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C6387-0FEA-523D-31B8-C6F9A940A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DDE86-B7C6-B7F5-CBB5-D39ED520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C18-6969-4862-80AA-E5AF13C0DE52}" type="datetimeFigureOut">
              <a:rPr lang="en-UG" smtClean="0"/>
              <a:t>2024/06/07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38E7D-6C47-ED82-4152-4B84FFE6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3322F-874B-4278-5799-713EF089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FD2E-00BE-40B8-BC28-54B7F58919B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67624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C732-78AF-7BA6-3E3F-2549B8BE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395E5-45D2-0672-8445-9A3AB4AFB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8FF21-011B-BFB6-657B-B9A60D9EA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B1776-3EF6-8743-15A1-1543D4FED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2EF50-E375-AA63-F6BD-983BF58ED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D3604-5060-F12B-42CC-07C47FCA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C18-6969-4862-80AA-E5AF13C0DE52}" type="datetimeFigureOut">
              <a:rPr lang="en-UG" smtClean="0"/>
              <a:t>2024/06/07</a:t>
            </a:fld>
            <a:endParaRPr lang="en-U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1BD7D-A7F2-DD16-A45B-F12FD262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5DCBC-D8BA-A74A-804E-7872B9CC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FD2E-00BE-40B8-BC28-54B7F58919B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89146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CFF5-601A-F78A-C607-9AE86C5B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19835-9854-E084-518F-B7CE33B0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C18-6969-4862-80AA-E5AF13C0DE52}" type="datetimeFigureOut">
              <a:rPr lang="en-UG" smtClean="0"/>
              <a:t>2024/06/07</a:t>
            </a:fld>
            <a:endParaRPr lang="en-U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C377D-DC80-C172-B26A-7358E7D0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3AC95-528F-737C-4297-849550C7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FD2E-00BE-40B8-BC28-54B7F58919B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54992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DF295-D923-FE02-FB82-1F11F2A7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C18-6969-4862-80AA-E5AF13C0DE52}" type="datetimeFigureOut">
              <a:rPr lang="en-UG" smtClean="0"/>
              <a:t>2024/06/07</a:t>
            </a:fld>
            <a:endParaRPr lang="en-U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7B583-3BE0-5C19-CD70-EC3EE4A6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32D2F-2C6B-DC87-3414-3E3B2931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FD2E-00BE-40B8-BC28-54B7F58919B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49610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7791-8855-1738-532E-B251CDB7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B2FB9-DF92-0744-68DE-BEE8FC4D2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BA199-1464-4B30-B440-9F43BFDC4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C8A9B-FC26-09AE-4C2A-9630B325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C18-6969-4862-80AA-E5AF13C0DE52}" type="datetimeFigureOut">
              <a:rPr lang="en-UG" smtClean="0"/>
              <a:t>2024/06/07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28F98-8CA8-34BC-8E55-A043DA74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42F83-C696-D8FD-DCC8-4233A59A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FD2E-00BE-40B8-BC28-54B7F58919B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68484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4005-2FFB-0C13-FB81-D6F04F41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DB749C-38E7-F8EE-2D99-87643A714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7AEB5-23B9-6970-5387-5B1F2042D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1FE6D-4094-620D-7020-7602CC32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C18-6969-4862-80AA-E5AF13C0DE52}" type="datetimeFigureOut">
              <a:rPr lang="en-UG" smtClean="0"/>
              <a:t>2024/06/07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3E170-5613-5DB6-39E3-6C81264D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8ADB1-C3C6-C913-79F0-3BE0A23E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FD2E-00BE-40B8-BC28-54B7F58919B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90323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EB841-18E5-F2C1-2E29-2597D3235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E574D-4688-1728-C035-E583A0A2D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14D53-D7F9-0F81-9552-665F4BCB7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F0C18-6969-4862-80AA-E5AF13C0DE52}" type="datetimeFigureOut">
              <a:rPr lang="en-UG" smtClean="0"/>
              <a:t>2024/06/07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1F34B-E202-A95C-9EEA-71857F419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F8A6C-F786-81AA-876C-B73B79DD1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6FD2E-00BE-40B8-BC28-54B7F58919B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1120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8353-9C25-4DE8-B53A-3D5A46988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C2C72-3F2C-1806-AADC-FB509F14F3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23408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MWEBAZE ROSE</dc:creator>
  <cp:lastModifiedBy>MWEBAZE ROSE</cp:lastModifiedBy>
  <cp:revision>1</cp:revision>
  <dcterms:created xsi:type="dcterms:W3CDTF">2024-06-07T08:28:28Z</dcterms:created>
  <dcterms:modified xsi:type="dcterms:W3CDTF">2024-06-07T08:28:47Z</dcterms:modified>
</cp:coreProperties>
</file>