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3984" y="1374094"/>
            <a:ext cx="9966960" cy="3035808"/>
          </a:xfrm>
        </p:spPr>
        <p:txBody>
          <a:bodyPr/>
          <a:lstStyle/>
          <a:p>
            <a:r>
              <a:rPr lang="fr-FR" dirty="0" smtClean="0"/>
              <a:t>Projet Smart Patate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6615" y="544051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        </a:t>
            </a:r>
            <a:r>
              <a:rPr lang="fr-FR" dirty="0" smtClean="0"/>
              <a:t> </a:t>
            </a:r>
            <a:r>
              <a:rPr lang="fr-FR" dirty="0" smtClean="0"/>
              <a:t>Lagache </a:t>
            </a:r>
            <a:r>
              <a:rPr lang="fr-FR" dirty="0" smtClean="0"/>
              <a:t>Agathe</a:t>
            </a:r>
            <a:r>
              <a:rPr lang="fr-FR" dirty="0" smtClean="0"/>
              <a:t>, </a:t>
            </a:r>
          </a:p>
          <a:p>
            <a:r>
              <a:rPr lang="fr-FR" dirty="0" smtClean="0"/>
              <a:t>        </a:t>
            </a:r>
            <a:r>
              <a:rPr lang="fr-FR" dirty="0" smtClean="0"/>
              <a:t> </a:t>
            </a:r>
            <a:r>
              <a:rPr lang="fr-FR" dirty="0" err="1" smtClean="0"/>
              <a:t>Texerau</a:t>
            </a:r>
            <a:r>
              <a:rPr lang="fr-FR" dirty="0" smtClean="0"/>
              <a:t> Gatien</a:t>
            </a:r>
          </a:p>
          <a:p>
            <a:r>
              <a:rPr lang="fr-FR" dirty="0"/>
              <a:t> </a:t>
            </a:r>
            <a:r>
              <a:rPr lang="fr-FR" dirty="0" smtClean="0"/>
              <a:t>       </a:t>
            </a:r>
            <a:r>
              <a:rPr lang="fr-FR" dirty="0" smtClean="0"/>
              <a:t> </a:t>
            </a:r>
            <a:r>
              <a:rPr lang="fr-FR" dirty="0" smtClean="0"/>
              <a:t>Bhiki Riadjy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586459" y="4409902"/>
            <a:ext cx="539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Exia.cesi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7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0805464" y="-466778"/>
            <a:ext cx="22997464" cy="93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objectif final est la transformation de notre légume en interrupteur intelligent.</a:t>
            </a:r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6" y="2980936"/>
            <a:ext cx="3391786" cy="2543343"/>
          </a:xfrm>
          <a:prstGeom prst="rect">
            <a:avLst/>
          </a:prstGeom>
        </p:spPr>
      </p:pic>
      <p:sp>
        <p:nvSpPr>
          <p:cNvPr id="4" name="Flèche droite 3"/>
          <p:cNvSpPr/>
          <p:nvPr/>
        </p:nvSpPr>
        <p:spPr>
          <a:xfrm>
            <a:off x="4954039" y="3838458"/>
            <a:ext cx="1293132" cy="6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958586" y="5879805"/>
            <a:ext cx="69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cela, nous avons deux jours.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849" y="3144088"/>
            <a:ext cx="2867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37104" cy="4675910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786707" y="406400"/>
            <a:ext cx="3200400" cy="111736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Résultats des expériences </a:t>
            </a:r>
            <a:r>
              <a:rPr lang="fr-FR" sz="2000" dirty="0" smtClean="0"/>
              <a:t>et réponses aux questions. </a:t>
            </a:r>
            <a:endParaRPr lang="en-US" sz="20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8786706" y="1836138"/>
            <a:ext cx="3308311" cy="4237284"/>
          </a:xfrm>
        </p:spPr>
        <p:txBody>
          <a:bodyPr>
            <a:normAutofit/>
          </a:bodyPr>
          <a:lstStyle/>
          <a:p>
            <a:r>
              <a:rPr lang="fr-FR" dirty="0" smtClean="0"/>
              <a:t>Pourquoi parle-t-on de capteur capacitif ?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Par quel composant peut-on représenter le corps humain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Pourquoi le signal diminue-t-il ?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Comment calculer la charge du corps humain ? (Q = C * U) ? </a:t>
            </a:r>
          </a:p>
          <a:p>
            <a:endParaRPr lang="fr-FR" dirty="0"/>
          </a:p>
        </p:txBody>
      </p:sp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75910"/>
            <a:ext cx="8337103" cy="21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schéma 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fritzing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8287474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2724495"/>
            <a:ext cx="3566160" cy="34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Montage</a:t>
            </a:r>
            <a:endParaRPr lang="en-US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348" y="2556165"/>
            <a:ext cx="4571997" cy="3428998"/>
          </a:xfrm>
        </p:spPr>
      </p:pic>
    </p:spTree>
    <p:extLst>
      <p:ext uri="{BB962C8B-B14F-4D97-AF65-F5344CB8AC3E}">
        <p14:creationId xmlns:p14="http://schemas.microsoft.com/office/powerpoint/2010/main" val="27883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critique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ce projet, on  peut en tirer :</a:t>
            </a:r>
          </a:p>
          <a:p>
            <a:pPr marL="0" indent="0">
              <a:buNone/>
            </a:pPr>
            <a:r>
              <a:rPr lang="fr-FR" dirty="0" smtClean="0"/>
              <a:t>  </a:t>
            </a:r>
          </a:p>
          <a:p>
            <a:pPr marL="0" indent="0">
              <a:buNone/>
            </a:pPr>
            <a:r>
              <a:rPr lang="fr-FR" dirty="0" smtClean="0"/>
              <a:t>- Une bonne organisation de groupe,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 - Un bon chef de projet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- Des problèmes au niveau de la création du prototype de causes inconnues 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49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1234</TotalTime>
  <Words>127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Type de bois</vt:lpstr>
      <vt:lpstr>Projet Smart Patate</vt:lpstr>
      <vt:lpstr>Contexte </vt:lpstr>
      <vt:lpstr>Résultats des expériences et réponses aux questions. </vt:lpstr>
      <vt:lpstr>Explication schéma  (fritzing)</vt:lpstr>
      <vt:lpstr>Présentation Montage</vt:lpstr>
      <vt:lpstr>Bilan critique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 Patate</dc:title>
  <dc:creator>Compte Microsoft</dc:creator>
  <cp:lastModifiedBy>Compte Microsoft</cp:lastModifiedBy>
  <cp:revision>24</cp:revision>
  <dcterms:created xsi:type="dcterms:W3CDTF">2016-11-15T15:23:45Z</dcterms:created>
  <dcterms:modified xsi:type="dcterms:W3CDTF">2016-11-16T14:07:07Z</dcterms:modified>
</cp:coreProperties>
</file>