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3984" y="1374094"/>
            <a:ext cx="9966960" cy="3035808"/>
          </a:xfrm>
        </p:spPr>
        <p:txBody>
          <a:bodyPr/>
          <a:lstStyle/>
          <a:p>
            <a:r>
              <a:rPr lang="fr-FR" dirty="0" smtClean="0"/>
              <a:t>Projet Smart Patate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6615" y="544051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        : Lagache Agate, </a:t>
            </a:r>
          </a:p>
          <a:p>
            <a:r>
              <a:rPr lang="fr-FR" dirty="0" smtClean="0"/>
              <a:t>        : </a:t>
            </a:r>
            <a:r>
              <a:rPr lang="fr-FR" dirty="0" err="1" smtClean="0"/>
              <a:t>Texerau</a:t>
            </a:r>
            <a:r>
              <a:rPr lang="fr-FR" dirty="0" smtClean="0"/>
              <a:t> Gatien</a:t>
            </a:r>
          </a:p>
          <a:p>
            <a:r>
              <a:rPr lang="fr-FR" dirty="0"/>
              <a:t> </a:t>
            </a:r>
            <a:r>
              <a:rPr lang="fr-FR" dirty="0" smtClean="0"/>
              <a:t>       : Bhiki Riadjy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586459" y="4409902"/>
            <a:ext cx="53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Exia.cesi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7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805464" y="-466778"/>
            <a:ext cx="22997464" cy="93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1174"/>
            <a:ext cx="8337104" cy="6889174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786707" y="406400"/>
            <a:ext cx="3200400" cy="111736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Résultats des expériences </a:t>
            </a:r>
            <a:r>
              <a:rPr lang="fr-FR" sz="2000" dirty="0" smtClean="0"/>
              <a:t>et réponses aux questions. </a:t>
            </a:r>
            <a:endParaRPr lang="en-US" sz="20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8786707" y="1836138"/>
            <a:ext cx="3200400" cy="4237284"/>
          </a:xfrm>
        </p:spPr>
        <p:txBody>
          <a:bodyPr/>
          <a:lstStyle/>
          <a:p>
            <a:r>
              <a:rPr lang="fr-FR" dirty="0" smtClean="0"/>
              <a:t>Pourquoi dit t’on capteur capacitif ? </a:t>
            </a:r>
          </a:p>
          <a:p>
            <a:r>
              <a:rPr lang="fr-FR" dirty="0" smtClean="0"/>
              <a:t>Le corps humain représente quel composant ? </a:t>
            </a:r>
          </a:p>
          <a:p>
            <a:r>
              <a:rPr lang="fr-FR" dirty="0" smtClean="0"/>
              <a:t>Pourquoi le signal diminue t’il ? </a:t>
            </a:r>
          </a:p>
          <a:p>
            <a:r>
              <a:rPr lang="fr-FR" dirty="0" smtClean="0"/>
              <a:t>Comment calculer la charge du corps humain ? </a:t>
            </a:r>
          </a:p>
          <a:p>
            <a:r>
              <a:rPr lang="fr-FR" dirty="0" smtClean="0"/>
              <a:t>       - Calcul de C : Nombres Atomes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: Nombres Protons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: Avogadro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:  Charge.</a:t>
            </a:r>
          </a:p>
          <a:p>
            <a:r>
              <a:rPr lang="fr-FR" dirty="0" smtClean="0"/>
              <a:t>Question doigt / électrode</a:t>
            </a:r>
          </a:p>
          <a:p>
            <a:r>
              <a:rPr lang="fr-FR" dirty="0" smtClean="0"/>
              <a:t>Question Proportionnalité surface de contact.</a:t>
            </a:r>
          </a:p>
        </p:txBody>
      </p:sp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31174"/>
            <a:ext cx="830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schéma 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fritzing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8287474" cy="6858000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Montage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critique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1004</TotalTime>
  <Words>88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Type de bois</vt:lpstr>
      <vt:lpstr>Projet Smart Patate</vt:lpstr>
      <vt:lpstr>Contexte </vt:lpstr>
      <vt:lpstr>Résultats des expériences et réponses aux questions. </vt:lpstr>
      <vt:lpstr>Explication schéma  (fritzing)</vt:lpstr>
      <vt:lpstr>Présentation Montage</vt:lpstr>
      <vt:lpstr>Bilan critique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 Patate</dc:title>
  <dc:creator>Compte Microsoft</dc:creator>
  <cp:lastModifiedBy>Compte Microsoft</cp:lastModifiedBy>
  <cp:revision>12</cp:revision>
  <dcterms:created xsi:type="dcterms:W3CDTF">2016-11-15T15:23:45Z</dcterms:created>
  <dcterms:modified xsi:type="dcterms:W3CDTF">2016-11-16T10:16:42Z</dcterms:modified>
</cp:coreProperties>
</file>