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Van Bibber" userId="cf5805afcc9bf9ef" providerId="LiveId" clId="{F5A24D8A-FD46-4457-9D63-C961B5503A82}"/>
    <pc:docChg chg="delSld modSld">
      <pc:chgData name="Nathan Van Bibber" userId="cf5805afcc9bf9ef" providerId="LiveId" clId="{F5A24D8A-FD46-4457-9D63-C961B5503A82}" dt="2020-02-26T16:16:38.498" v="8" actId="2696"/>
      <pc:docMkLst>
        <pc:docMk/>
      </pc:docMkLst>
      <pc:sldChg chg="del">
        <pc:chgData name="Nathan Van Bibber" userId="cf5805afcc9bf9ef" providerId="LiveId" clId="{F5A24D8A-FD46-4457-9D63-C961B5503A82}" dt="2020-02-26T16:16:38.498" v="8" actId="2696"/>
        <pc:sldMkLst>
          <pc:docMk/>
          <pc:sldMk cId="3342186306" sldId="256"/>
        </pc:sldMkLst>
      </pc:sldChg>
      <pc:sldChg chg="modSp">
        <pc:chgData name="Nathan Van Bibber" userId="cf5805afcc9bf9ef" providerId="LiveId" clId="{F5A24D8A-FD46-4457-9D63-C961B5503A82}" dt="2020-02-26T16:16:30.045" v="7" actId="20577"/>
        <pc:sldMkLst>
          <pc:docMk/>
          <pc:sldMk cId="451947702" sldId="257"/>
        </pc:sldMkLst>
        <pc:spChg chg="mod">
          <ac:chgData name="Nathan Van Bibber" userId="cf5805afcc9bf9ef" providerId="LiveId" clId="{F5A24D8A-FD46-4457-9D63-C961B5503A82}" dt="2020-02-26T16:16:30.045" v="7" actId="20577"/>
          <ac:spMkLst>
            <pc:docMk/>
            <pc:sldMk cId="451947702" sldId="257"/>
            <ac:spMk id="2" creationId="{C055F32F-E0AC-45B2-834F-F4440572D8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742C-B16F-4C84-AA51-3E2BDEF3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F0654-2F1C-4011-B1D9-104164866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3E2E-239F-4287-BD39-A2E564EE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81C1-354B-47BD-B80F-57B95243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365C-392B-4DB8-86A6-7E3F8FBF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EA5-AB5F-4E5E-8367-B3B2CC62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F5F2B-2EE7-42F1-BEFC-4C4674439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23EE-53FF-4DA1-9DD1-365CB308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1C8E2-98E7-4EB7-A0C5-12F60BE7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EDF5-FC04-4796-A7C9-69F4405B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BA949-D5A2-4093-8F5D-ED1CE6C2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FA13E-29A3-4E9B-9F06-BA95E4242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B11A-3B9E-4E3D-84B9-56FE8FA7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CDF2-E6DA-4576-AC7D-37FB38E3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7B05-8716-4D29-AEFE-674C071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532E-B865-4679-9EA9-2928E152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DC0C-B925-4F9D-9BD9-16871317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3895-EA37-4748-9AC0-5501C901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DA77-AC43-4931-B4AB-3A432E9F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6F1F-D32C-4DBD-A4E8-4B7F313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DFB9-4A0B-4E7A-A44E-6C1923C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2A3B-3994-4F85-AB68-92B2425C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02AF-D94F-45C9-B902-259244A6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0B170-2B58-4E8E-B42B-8701B57D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A62B-9336-4489-875A-2F39314F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C5B7-EC4F-4F4B-94DB-01223A9B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5222-9AC5-4499-B75A-99A4EBF09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D66B-7CE8-414C-AED6-EBA7C809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4E490-F11B-4FC8-9BC0-DE2A84B1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24EF-2695-424E-889D-42CEAEC2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F6049-5281-4269-850D-6F758008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C26D-A4A2-4F12-8D45-1CA60104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C110-D9C0-4977-ABE7-22CD31DF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5759B-ECC6-4ACD-95FB-F31C5E22A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30FAC-008A-492D-9793-12B1D12A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06C49-7D53-4EF1-97C6-3E687D01D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D7F31-C2A9-4669-97F9-FAEA47E7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510B0-80E0-4D59-A84F-143BA309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3F5B5-F88B-45F1-BAAC-E4EA6D8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E81E-AC25-4E39-998F-711485B6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0802D-EED2-495C-B197-2BF9FA05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0ED66-9FEE-44A1-8CB3-4BF5CF77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8F476-665D-43C7-A83C-785599F2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53772-F0EA-408E-A534-69B58A7C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E6FAA-2CEB-4427-9BC3-5298AFD9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29381-0CBA-4CFA-9C66-96DC36E9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586D-B413-40FE-B63A-3C001809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DE6C-B0D8-4E48-A21F-245E4456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C0DC4-CF9B-4226-8F6F-75E176761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ED79C-4EFD-4D37-92BF-686BC0E0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30FE-4C4C-40C6-990D-A96A8B29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A5D1C-D38B-4596-8874-86990965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4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FDAE-F8A6-45A1-B176-C3161A41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FA54C-20E2-4C42-891B-D075A2E23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6547-0FDF-48BE-B401-BE09FB50B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B556-AB5C-4A61-B1FA-AE5E65B5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831C2-5AE4-46FF-B745-660DD638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C6274-7E06-493E-B541-61214717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393E9-044C-4F3E-B6E4-A874D87C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9A74B-426F-4755-B3AE-D39C580D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600D-268E-4181-8013-BF1ADDE9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1ECC-83FA-412B-9E7D-D41854F2BA2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B4E0-05B1-4D50-BDAF-6CBC3305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655A-15E3-483B-B468-AD448E8CF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44581-8200-4328-9162-9FD9C5C2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F32F-E0AC-45B2-834F-F4440572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41A7-E865-4ABF-9BA8-D6B55143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Twin study (281 samples, &gt;5000 OTUs)</a:t>
            </a:r>
          </a:p>
          <a:p>
            <a:r>
              <a:rPr lang="en-US" dirty="0"/>
              <a:t>Predictions for age, ancestry, disease class, family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Machine Learning - model</a:t>
            </a:r>
          </a:p>
          <a:p>
            <a:pPr lvl="1"/>
            <a:r>
              <a:rPr lang="en-US" dirty="0"/>
              <a:t>visualize difference in microbiome composition based on age, ancestry, etc.</a:t>
            </a:r>
          </a:p>
          <a:p>
            <a:pPr lvl="1"/>
            <a:r>
              <a:rPr lang="en-US" dirty="0"/>
              <a:t>Phylogenetic trees</a:t>
            </a:r>
          </a:p>
          <a:p>
            <a:pPr lvl="1"/>
            <a:r>
              <a:rPr lang="en-US" dirty="0"/>
              <a:t>PCA (age, ancestry)</a:t>
            </a:r>
          </a:p>
          <a:p>
            <a:pPr lvl="1"/>
            <a:r>
              <a:rPr lang="en-US" dirty="0"/>
              <a:t>Interpreting the results</a:t>
            </a:r>
          </a:p>
          <a:p>
            <a:pPr lvl="1"/>
            <a:r>
              <a:rPr lang="en-US" dirty="0"/>
              <a:t>add interactive component (user point of view)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4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Van Bibber</dc:creator>
  <cp:lastModifiedBy>Nathan Van Bibber</cp:lastModifiedBy>
  <cp:revision>2</cp:revision>
  <dcterms:created xsi:type="dcterms:W3CDTF">2020-02-26T15:54:31Z</dcterms:created>
  <dcterms:modified xsi:type="dcterms:W3CDTF">2020-02-26T16:16:48Z</dcterms:modified>
</cp:coreProperties>
</file>