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97" r:id="rId1"/>
    <p:sldMasterId id="2147483695" r:id="rId2"/>
    <p:sldMasterId id="2147483684" r:id="rId3"/>
  </p:sldMasterIdLst>
  <p:notesMasterIdLst>
    <p:notesMasterId r:id="rId25"/>
  </p:notesMasterIdLst>
  <p:handoutMasterIdLst>
    <p:handoutMasterId r:id="rId26"/>
  </p:handoutMasterIdLst>
  <p:sldIdLst>
    <p:sldId id="261" r:id="rId4"/>
    <p:sldId id="268" r:id="rId5"/>
    <p:sldId id="269" r:id="rId6"/>
    <p:sldId id="262" r:id="rId7"/>
    <p:sldId id="275" r:id="rId8"/>
    <p:sldId id="277" r:id="rId9"/>
    <p:sldId id="278" r:id="rId10"/>
    <p:sldId id="281" r:id="rId11"/>
    <p:sldId id="293" r:id="rId12"/>
    <p:sldId id="294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297"/>
    <a:srgbClr val="000000"/>
    <a:srgbClr val="3B2B46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10AD0-E181-419C-8018-609065724963}" v="6" dt="2024-03-22T11:33:09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68710" autoAdjust="0"/>
  </p:normalViewPr>
  <p:slideViewPr>
    <p:cSldViewPr snapToGrid="0">
      <p:cViewPr varScale="1">
        <p:scale>
          <a:sx n="87" d="100"/>
          <a:sy n="87" d="100"/>
        </p:scale>
        <p:origin x="147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-19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ustomXml" Target="../customXml/item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ustomXml" Target="../customXml/item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0: this slide will not automatically turned over. Show this BEFORE the acutal presentation starts.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93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753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193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94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478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076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898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97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93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186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81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31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41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6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4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89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548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58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2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@yourtwitterhandle</a:t>
            </a:r>
          </a:p>
        </p:txBody>
      </p:sp>
      <p:pic>
        <p:nvPicPr>
          <p:cNvPr id="2" name="Image 1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EC42AD5F-B6B5-8DD5-EE15-B684945B57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rgbClr val="346296"/>
                </a:solidFill>
              </a:rPr>
              <a:t>@yourtwitterhandle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6" name="Image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E930E345-9F23-9F70-8149-3EF195727FE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5" y="1147877"/>
            <a:ext cx="1266793" cy="300691"/>
          </a:xfrm>
          <a:prstGeom prst="rect">
            <a:avLst/>
          </a:prstGeom>
        </p:spPr>
      </p:pic>
      <p:pic>
        <p:nvPicPr>
          <p:cNvPr id="11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8F580B04-0A71-F403-17DA-BF3F734827E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orge_Boo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0A5C8598-C2B4-AEF3-BCA6-18E8A9AE4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66" y="2500447"/>
            <a:ext cx="9288075" cy="230201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en-GB" sz="4000"/>
              <a:t>Your session title / Your name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2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7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4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1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5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14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15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16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6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17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1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18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2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75D0F87-B486-6035-97F5-52F2EADC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README first</a:t>
            </a:r>
            <a:endParaRPr lang="en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486759-F953-AE75-B7E5-32A07022C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02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/>
              <a:t>This is slide No 1.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/>
              <a:t>The box below indicates the progress, it draws another line every 4 sec while pre-senting. Its just an animation. </a:t>
            </a:r>
            <a:r>
              <a:rPr lang="en-GB" sz="2000" b="1"/>
              <a:t>You can delete it</a:t>
            </a:r>
            <a:r>
              <a:rPr lang="en-GB" sz="2000"/>
              <a:t>, if it annoys you. </a:t>
            </a:r>
          </a:p>
          <a:p>
            <a:pPr marL="0" indent="0">
              <a:buNone/>
            </a:pPr>
            <a:endParaRPr lang="en-DE" sz="200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FD6628-AEFA-1303-0044-462871DB6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7732" y="1825625"/>
            <a:ext cx="747545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/>
              <a:t>This slide will automatically call up the following slide after 20 seconds (and so on). </a:t>
            </a:r>
            <a:r>
              <a:rPr lang="en-GB" sz="2000"/>
              <a:t>A PechaKucha consists of 20 slides, each 20 seconds: </a:t>
            </a:r>
            <a:br>
              <a:rPr lang="en-GB" sz="2000"/>
            </a:br>
            <a:r>
              <a:rPr lang="en-GB" sz="2000" b="1"/>
              <a:t>6 min 40 sec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/>
              <a:t>Slide 0 contains also your title, your name and the sponsors logo.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/>
              <a:t>If you want to tell a little bit about yourself, feel free to use one the 20 slides – but keep an eye on the time. Sl</a:t>
            </a:r>
            <a:r>
              <a:rPr lang="en-US" sz="2000"/>
              <a:t>ide 0 does not automatically call up the next slide. It's just an indicator for the audience. The time counts down when you open slide 1. </a:t>
            </a:r>
            <a:endParaRPr lang="en-GB" sz="20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DE" sz="20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DE" sz="2000"/>
          </a:p>
          <a:p>
            <a:pPr marL="0" indent="0">
              <a:buNone/>
            </a:pPr>
            <a:endParaRPr lang="en-DE" sz="2000"/>
          </a:p>
        </p:txBody>
      </p:sp>
      <p:cxnSp>
        <p:nvCxnSpPr>
          <p:cNvPr id="12" name="Connector: Elbow 10">
            <a:extLst>
              <a:ext uri="{FF2B5EF4-FFF2-40B4-BE49-F238E27FC236}">
                <a16:creationId xmlns:a16="http://schemas.microsoft.com/office/drawing/2014/main" id="{526EB040-FEB0-4B6F-551D-78B4434E2E35}"/>
              </a:ext>
            </a:extLst>
          </p:cNvPr>
          <p:cNvCxnSpPr>
            <a:cxnSpLocks/>
          </p:cNvCxnSpPr>
          <p:nvPr/>
        </p:nvCxnSpPr>
        <p:spPr>
          <a:xfrm rot="5400000">
            <a:off x="-1245234" y="4244850"/>
            <a:ext cx="3619498" cy="311399"/>
          </a:xfrm>
          <a:prstGeom prst="bentConnector3">
            <a:avLst>
              <a:gd name="adj1" fmla="val 526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5A22762-ED71-0E10-48DE-CC22224E02D6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927D71-D6E3-95FE-97C5-9FE1009782A6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51E642-33B9-9D0A-E02C-E6543E675F07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DDFC0F-D205-A251-A66F-1F38DA4FCE3A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9719103-B649-D3A3-E46F-9F582C130168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19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8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final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Automatic turnover can be disabled on the last slide.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09A9BB-BFD1-E35F-17B5-4781BF3E329E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24687B-05D6-BC4A-2BE3-85D3F1D86069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635DCE-78DB-A79B-7FDC-4FC25A5F9CD7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147227-4295-537D-8F4B-9188F317B12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A16A3F6-0EA4-AD2B-A547-2FB5B80292AB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2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 1">
            <a:extLst>
              <a:ext uri="{FF2B5EF4-FFF2-40B4-BE49-F238E27FC236}">
                <a16:creationId xmlns:a16="http://schemas.microsoft.com/office/drawing/2014/main" id="{C60D50DB-4B58-2E8D-4013-486290C4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</p:spPr>
        <p:txBody>
          <a:bodyPr/>
          <a:lstStyle/>
          <a:p>
            <a:r>
              <a:rPr lang="en-US"/>
              <a:t>Automatic transition</a:t>
            </a:r>
            <a:endParaRPr lang="en-DE"/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324E1350-1E31-18C0-91CA-A29C42438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4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You are requested to let the slides automatically move to the next item after 20 seconds. You can enable this in the </a:t>
            </a:r>
            <a:r>
              <a:rPr lang="en-US" sz="2400" u="sng">
                <a:uFill>
                  <a:solidFill>
                    <a:srgbClr val="FF0000"/>
                  </a:solidFill>
                </a:uFill>
              </a:rPr>
              <a:t>Transitions</a:t>
            </a:r>
            <a:r>
              <a:rPr lang="en-US" sz="2400"/>
              <a:t> menu, as seen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in the screenshot below:</a:t>
            </a:r>
            <a:endParaRPr lang="en-DE" sz="240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C26B0BE-EEEC-1E3B-C6CE-F0AFBC0C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7" y="4288353"/>
            <a:ext cx="10831437" cy="132416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E0C046-5BA0-5ECC-38DC-E781BC880A58}"/>
              </a:ext>
            </a:extLst>
          </p:cNvPr>
          <p:cNvCxnSpPr>
            <a:cxnSpLocks/>
          </p:cNvCxnSpPr>
          <p:nvPr/>
        </p:nvCxnSpPr>
        <p:spPr>
          <a:xfrm flipV="1">
            <a:off x="9332536" y="5446143"/>
            <a:ext cx="565609" cy="723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C1F5B60-DF8D-F5C6-0E2E-B24E51C3BA62}"/>
              </a:ext>
            </a:extLst>
          </p:cNvPr>
          <p:cNvSpPr/>
          <p:nvPr/>
        </p:nvSpPr>
        <p:spPr>
          <a:xfrm>
            <a:off x="9521072" y="5071228"/>
            <a:ext cx="1348032" cy="365852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26B67A-2E2D-80A5-0BF5-E8FD8E78638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FA08018-404E-69C8-E6B3-BD09B610DB17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D4AE8EE-E0BC-EE4E-8760-D4C05F2888F0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90E9925-5FA8-FBB7-C118-1A73E078CEEA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AAAF6DA-023E-9EA8-A4C0-3861D7CC62B4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4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F8504-5E64-81CC-A46D-F76242C8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/>
              <a:t>Update the twitter handle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30485E-47C1-6161-8B16-E1696FB2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Open the slide master and replace the social media handle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88325-FDF3-34EC-672B-1ACC66954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4968"/>
            <a:ext cx="9867808" cy="1590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1D1015-DF85-9779-1F95-B294BC9EA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96351"/>
            <a:ext cx="9820034" cy="144210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D0B029-F099-8180-FAC1-A2C81D2F4AF7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4EFE65-F154-4875-3AF5-DFDEB259DEFD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88D5C8-6697-A958-21D6-05DE28E57D7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60455C-135A-AD44-1CA1-9A4DD90DDC4A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263B1F4-B9D0-DCFA-DCD2-205CD608A3FE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final tip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Keep your presentation entertaining, </a:t>
            </a:r>
          </a:p>
          <a:p>
            <a:pPr marL="0" indent="0">
              <a:buNone/>
            </a:pPr>
            <a:r>
              <a:rPr lang="en-US" sz="2400"/>
              <a:t>sometimes just a picture might perfectly</a:t>
            </a:r>
          </a:p>
          <a:p>
            <a:pPr marL="0" indent="0">
              <a:buNone/>
            </a:pPr>
            <a:r>
              <a:rPr lang="en-US" sz="2400"/>
              <a:t>support your explanations.</a:t>
            </a:r>
            <a:endParaRPr lang="en-DE" sz="2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E97E27-EAE0-02DC-EC7B-7885B302FD3A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B8E529-B55F-6354-3F0C-124168D08F4D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64E4E-CBB9-06A7-7F9D-89F997F77D26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965FD7-2C0D-036C-36C2-1186FA33FCA4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2975961-367C-4939-47F9-4E3A4C5A0637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undefined">
            <a:hlinkClick r:id="rId3"/>
            <a:extLst>
              <a:ext uri="{FF2B5EF4-FFF2-40B4-BE49-F238E27FC236}">
                <a16:creationId xmlns:a16="http://schemas.microsoft.com/office/drawing/2014/main" id="{854B955D-BF38-71B0-A050-82A7B444F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272B44-4998-5785-910A-1DDAC948D50D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AC196B-F7DB-4FCE-BB0B-334976486FAC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5447C-E4CA-ED17-88DB-5B45087C6A43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33167-B884-2D99-977A-391744B86C1E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D2694B5-281A-9A2A-7404-C4414FFAE962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54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92D05C-2503-3A6A-3DE3-B55D7F229DBF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6C0790-57BF-00E5-1B4E-0DE6854F9D27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618B6-E7DD-4DF4-A91E-F5A3C9834FF9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68478B-CB6A-4790-6C53-B1D2FE93626F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79991D4-DBB9-7935-39EB-F801733FD4BA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8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0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5209AEF8DBB7418260C2A216A09DE4" ma:contentTypeVersion="13" ma:contentTypeDescription="Crée un document." ma:contentTypeScope="" ma:versionID="aacbea182e442c081ba3c266ed8afaf1">
  <xsd:schema xmlns:xsd="http://www.w3.org/2001/XMLSchema" xmlns:xs="http://www.w3.org/2001/XMLSchema" xmlns:p="http://schemas.microsoft.com/office/2006/metadata/properties" xmlns:ns2="2347cc20-e10c-452d-848a-c18e83138525" xmlns:ns3="85c0ce47-fe9c-4809-bf88-519c39a738e6" targetNamespace="http://schemas.microsoft.com/office/2006/metadata/properties" ma:root="true" ma:fieldsID="fe2d8c2794f7059c45f035c586269f9a" ns2:_="" ns3:_="">
    <xsd:import namespace="2347cc20-e10c-452d-848a-c18e83138525"/>
    <xsd:import namespace="85c0ce47-fe9c-4809-bf88-519c39a738e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7cc20-e10c-452d-848a-c18e8313852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0ce47-fe9c-4809-bf88-519c39a738e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00c35df-3d68-4454-bcf4-f7f3572bf991}" ma:internalName="TaxCatchAll" ma:showField="CatchAllData" ma:web="85c0ce47-fe9c-4809-bf88-519c39a738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47cc20-e10c-452d-848a-c18e83138525">
      <Terms xmlns="http://schemas.microsoft.com/office/infopath/2007/PartnerControls"/>
    </lcf76f155ced4ddcb4097134ff3c332f>
    <TaxCatchAll xmlns="85c0ce47-fe9c-4809-bf88-519c39a738e6" xsi:nil="true"/>
  </documentManagement>
</p:properties>
</file>

<file path=customXml/itemProps1.xml><?xml version="1.0" encoding="utf-8"?>
<ds:datastoreItem xmlns:ds="http://schemas.openxmlformats.org/officeDocument/2006/customXml" ds:itemID="{450AD2DD-22F3-4ACB-80AD-7985EA1C8F42}"/>
</file>

<file path=customXml/itemProps2.xml><?xml version="1.0" encoding="utf-8"?>
<ds:datastoreItem xmlns:ds="http://schemas.openxmlformats.org/officeDocument/2006/customXml" ds:itemID="{813335C9-7941-41DC-9288-A6A0A6A523F5}"/>
</file>

<file path=customXml/itemProps3.xml><?xml version="1.0" encoding="utf-8"?>
<ds:datastoreItem xmlns:ds="http://schemas.openxmlformats.org/officeDocument/2006/customXml" ds:itemID="{CC2DF27B-3592-47AD-912A-665CB1FE8A4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Widescreen</PresentationFormat>
  <Paragraphs>87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Segoe UI Light</vt:lpstr>
      <vt:lpstr>Stencil</vt:lpstr>
      <vt:lpstr>Wingdings</vt:lpstr>
      <vt:lpstr>Blank</vt:lpstr>
      <vt:lpstr>Speaker's slide</vt:lpstr>
      <vt:lpstr>Content</vt:lpstr>
      <vt:lpstr>Your session title / Your name</vt:lpstr>
      <vt:lpstr>README first</vt:lpstr>
      <vt:lpstr>Automatic transition</vt:lpstr>
      <vt:lpstr>Update the twitter handle</vt:lpstr>
      <vt:lpstr>A final tip</vt:lpstr>
      <vt:lpstr>PowerPoint Presentation</vt:lpstr>
      <vt:lpstr>Yet another slide</vt:lpstr>
      <vt:lpstr>Yet another slide</vt:lpstr>
      <vt:lpstr>Yet another slide</vt:lpstr>
      <vt:lpstr>Yet another slide</vt:lpstr>
      <vt:lpstr>Yet another slide</vt:lpstr>
      <vt:lpstr>Yet another slide</vt:lpstr>
      <vt:lpstr>Yet another slide</vt:lpstr>
      <vt:lpstr>Yet another slide</vt:lpstr>
      <vt:lpstr>Yet another slide</vt:lpstr>
      <vt:lpstr>Yet another slide</vt:lpstr>
      <vt:lpstr>Yet another slide</vt:lpstr>
      <vt:lpstr>Yet another slide</vt:lpstr>
      <vt:lpstr>Yet another slide</vt:lpstr>
      <vt:lpstr>Yet another slide</vt:lpstr>
      <vt:lpstr>The final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2024-03-26T13:08:23Z</dcterms:created>
  <dcterms:modified xsi:type="dcterms:W3CDTF">2024-04-02T08:00:20Z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0x010100465209AEF8DBB7418260C2A216A09DE4</vt:lpwstr>
  </property>
</Properties>
</file>