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181818"/>
    <a:srgbClr val="282828"/>
    <a:srgbClr val="FFFFFF"/>
    <a:srgbClr val="C7BBC7"/>
    <a:srgbClr val="C9B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A6B90-8003-4FE9-85DC-8EA8147CD346}" type="datetimeFigureOut">
              <a:rPr lang="en-US" smtClean="0"/>
              <a:t>Mon 07/08/2024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71680-053E-4EED-ACB3-E996538B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71680-053E-4EED-ACB3-E996538BE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7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4AEB-3C13-5828-2505-AE3CE482A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9F5B7-070E-6F67-0205-F48470246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1753E-CC3E-AFBA-B27E-56944577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873-3109-44D5-A2FC-DD935CEFD292}" type="datetimeFigureOut">
              <a:rPr lang="en-US" smtClean="0"/>
              <a:t>Mon 07/08/2024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32B26-4ADD-9D8A-A709-6E75DD8B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AEF7F-81DA-E4FA-4401-F5EED2A9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74F3-67D6-8A8D-6853-9DDEE9DB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E9D1B-482E-AFC7-819F-B646C9BA7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F4D58-AE94-0A9E-A66C-FFF3E49D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873-3109-44D5-A2FC-DD935CEFD292}" type="datetimeFigureOut">
              <a:rPr lang="en-US" smtClean="0"/>
              <a:t>Mon 07/08/2024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0EBAF-86F6-E147-EE4B-51B32E97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8608-8D4E-7294-279E-7F71B51C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19B29-CA85-2641-2803-3FCBEF4F4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63CD7-24D9-F709-A39C-F312B7A53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7DEEC-61C8-B96C-9CA2-DB88A64F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873-3109-44D5-A2FC-DD935CEFD292}" type="datetimeFigureOut">
              <a:rPr lang="en-US" smtClean="0"/>
              <a:t>Mon 07/08/2024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BD43-C974-9F05-E2BA-E8BDD3FF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FC725-8006-A1CB-E85E-9695D301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504F-2E57-D7BD-FF43-C811EFE5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602A-4C54-251F-F3B8-2E1C5397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ADFE8-4F07-3EB8-CCB7-739BB2CC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873-3109-44D5-A2FC-DD935CEFD292}" type="datetimeFigureOut">
              <a:rPr lang="en-US" smtClean="0"/>
              <a:t>Mon 07/08/2024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C9A7D-406F-9DB7-B611-AF2EF44B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20088-7F4A-140D-9A65-9A83481F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0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50F2-D0AF-AAA2-2DA0-76D5F611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159EC-185C-9EA9-B7DB-739A2A220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D4AF-8A6B-E18E-C455-9EC38635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873-3109-44D5-A2FC-DD935CEFD292}" type="datetimeFigureOut">
              <a:rPr lang="en-US" smtClean="0"/>
              <a:t>Mon 07/08/2024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5F998-9DA7-43A1-37A8-FA9A039B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9838E-E864-B68D-EE39-8EFD888D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3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4C03-C431-1E5B-93E6-6BBF0AB5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5F60-17A2-A28B-9ED3-ED2EB18C6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8052F-6757-45D4-29EB-462992B97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31798-511D-5131-2064-948F9C36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873-3109-44D5-A2FC-DD935CEFD292}" type="datetimeFigureOut">
              <a:rPr lang="en-US" smtClean="0"/>
              <a:t>Mon 07/08/2024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E6E60-728B-520A-426F-83760370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7235A-5440-4D9A-BEF6-7C83E872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A5C7-2414-DF4F-2D1F-7283A708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6319B-F83C-02B9-330D-21CB59C2F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842-E7A2-DA5C-4EDA-848EE326A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5584F-8F9D-266C-21B4-2DABB4C14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03529-026C-301F-81ED-3F2771E6C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7B75A-4240-AEB6-30DC-89B3D5B7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873-3109-44D5-A2FC-DD935CEFD292}" type="datetimeFigureOut">
              <a:rPr lang="en-US" smtClean="0"/>
              <a:t>Mon 07/08/2024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68108-C2FB-5D72-6D30-0550265A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B8E2B-9D2B-A077-4B6B-775A51C3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4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BA86-771A-6F2C-91A7-A1343CAB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8E7EA-6B7D-FB6B-D9A6-FDF4F50D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873-3109-44D5-A2FC-DD935CEFD292}" type="datetimeFigureOut">
              <a:rPr lang="en-US" smtClean="0"/>
              <a:t>Mon 07/08/2024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9DDFE-2B5F-255E-7305-B4D87122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3CE45-6AA8-A92E-6CFB-C353C375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5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5B969-0448-F41C-4151-9E780352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873-3109-44D5-A2FC-DD935CEFD292}" type="datetimeFigureOut">
              <a:rPr lang="en-US" smtClean="0"/>
              <a:t>Mon 07/08/2024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2834D-62F9-1243-2A66-FE08EFC6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8ECED-66AA-56D1-E919-A92F87C2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4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66D9-E1FF-C233-E554-62B4AA69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2FCE-0282-7E4E-D2BD-3253D0D8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06EB3-1984-02CA-E037-5D1D59FC3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6639F-90B2-E80A-9E98-B68916BF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873-3109-44D5-A2FC-DD935CEFD292}" type="datetimeFigureOut">
              <a:rPr lang="en-US" smtClean="0"/>
              <a:t>Mon 07/08/2024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471DB-AA2A-7B61-BB1C-83A9456B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D1ABD-AFD4-1671-574B-29B9EA64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6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A8AE-3996-E8E3-14D7-5E56943C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33024-0539-955B-7FC5-5F9E6F73F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906D8-DEEB-E201-7BE8-FA8535944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F7168-EECF-9248-60FE-71B9D109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873-3109-44D5-A2FC-DD935CEFD292}" type="datetimeFigureOut">
              <a:rPr lang="en-US" smtClean="0"/>
              <a:t>Mon 07/08/2024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4A5EA-CA20-E58E-F8A6-FFF43758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D9CE8-5AEE-9040-BC94-214E6E5E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3684E-8113-3670-90B5-E7571BB1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353EF-6888-F992-1C65-2CACF5507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B5149-F3DA-D00F-6AA9-C208D6213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ED873-3109-44D5-A2FC-DD935CEFD292}" type="datetimeFigureOut">
              <a:rPr lang="en-US" smtClean="0"/>
              <a:t>Mon 07/08/2024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88F7-EE38-BD67-6C28-BDEC28638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12FA9-AB8E-F254-F9F9-923F72F86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27BA-4B5D-43CD-A446-EDD88D8E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3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8BD320-8146-D451-7B64-16D939306AE4}"/>
              </a:ext>
            </a:extLst>
          </p:cNvPr>
          <p:cNvSpPr/>
          <p:nvPr/>
        </p:nvSpPr>
        <p:spPr>
          <a:xfrm>
            <a:off x="1354852" y="1323870"/>
            <a:ext cx="8562871" cy="4210259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F61C7-53ED-7089-5A58-05EF07CB7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228" y="2003477"/>
            <a:ext cx="2979678" cy="3231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C78AD-F2A8-B2EE-D13C-6FE567E1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494" y="2003477"/>
            <a:ext cx="3025402" cy="242337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E4964AAE-3681-6AED-1A22-05CD974F6AFE}"/>
              </a:ext>
            </a:extLst>
          </p:cNvPr>
          <p:cNvSpPr/>
          <p:nvPr/>
        </p:nvSpPr>
        <p:spPr>
          <a:xfrm>
            <a:off x="8179467" y="4046351"/>
            <a:ext cx="416654" cy="1188286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85C3CE5-2940-3567-C9C4-598AEE08CEC1}"/>
              </a:ext>
            </a:extLst>
          </p:cNvPr>
          <p:cNvSpPr/>
          <p:nvPr/>
        </p:nvSpPr>
        <p:spPr>
          <a:xfrm>
            <a:off x="8179467" y="2076874"/>
            <a:ext cx="416654" cy="1738987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B59E0-38AE-50BA-BB69-2C1D899D1221}"/>
              </a:ext>
            </a:extLst>
          </p:cNvPr>
          <p:cNvSpPr txBox="1"/>
          <p:nvPr/>
        </p:nvSpPr>
        <p:spPr>
          <a:xfrm>
            <a:off x="8596121" y="2761701"/>
            <a:ext cx="1093569" cy="369332"/>
          </a:xfrm>
          <a:prstGeom prst="rect">
            <a:avLst/>
          </a:prstGeom>
          <a:solidFill>
            <a:srgbClr val="181818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EED05-3618-05D8-1612-E1D4E4B8C93F}"/>
              </a:ext>
            </a:extLst>
          </p:cNvPr>
          <p:cNvSpPr txBox="1"/>
          <p:nvPr/>
        </p:nvSpPr>
        <p:spPr>
          <a:xfrm>
            <a:off x="8596121" y="4455828"/>
            <a:ext cx="731354" cy="369332"/>
          </a:xfrm>
          <a:prstGeom prst="rect">
            <a:avLst/>
          </a:prstGeom>
          <a:solidFill>
            <a:srgbClr val="181818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256CD9-59D6-6617-1234-78E91BD575C9}"/>
              </a:ext>
            </a:extLst>
          </p:cNvPr>
          <p:cNvCxnSpPr>
            <a:cxnSpLocks/>
          </p:cNvCxnSpPr>
          <p:nvPr/>
        </p:nvCxnSpPr>
        <p:spPr>
          <a:xfrm>
            <a:off x="4712678" y="1846384"/>
            <a:ext cx="0" cy="36877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74E944-6390-116C-29C0-70C86C5E4939}"/>
              </a:ext>
            </a:extLst>
          </p:cNvPr>
          <p:cNvSpPr txBox="1"/>
          <p:nvPr/>
        </p:nvSpPr>
        <p:spPr>
          <a:xfrm>
            <a:off x="1360873" y="1323870"/>
            <a:ext cx="8556845" cy="369332"/>
          </a:xfrm>
          <a:prstGeom prst="rect">
            <a:avLst/>
          </a:prstGeom>
          <a:solidFill>
            <a:srgbClr val="18181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Join CSV files in PowerShell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41287F-CD6C-3403-C039-99E66AA9F4E0}"/>
              </a:ext>
            </a:extLst>
          </p:cNvPr>
          <p:cNvGrpSpPr/>
          <p:nvPr/>
        </p:nvGrpSpPr>
        <p:grpSpPr>
          <a:xfrm>
            <a:off x="1654899" y="4638310"/>
            <a:ext cx="2103188" cy="804528"/>
            <a:chOff x="1654899" y="4638310"/>
            <a:chExt cx="2103188" cy="8045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F16405-8C31-790D-7B17-AF13DEB84066}"/>
                </a:ext>
              </a:extLst>
            </p:cNvPr>
            <p:cNvSpPr txBox="1"/>
            <p:nvPr/>
          </p:nvSpPr>
          <p:spPr>
            <a:xfrm>
              <a:off x="1654899" y="4638310"/>
              <a:ext cx="2103188" cy="307777"/>
            </a:xfrm>
            <a:prstGeom prst="rect">
              <a:avLst/>
            </a:prstGeom>
            <a:solidFill>
              <a:srgbClr val="18181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chemeClr val="bg1"/>
                  </a:solidFill>
                </a:rPr>
                <a:t>Install-Module PSDuckDB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0ADB45-065B-E113-A7DF-3422E6331E3A}"/>
                </a:ext>
              </a:extLst>
            </p:cNvPr>
            <p:cNvSpPr txBox="1"/>
            <p:nvPr/>
          </p:nvSpPr>
          <p:spPr>
            <a:xfrm>
              <a:off x="1728320" y="5011951"/>
              <a:ext cx="2029766" cy="430887"/>
            </a:xfrm>
            <a:prstGeom prst="rect">
              <a:avLst/>
            </a:prstGeom>
            <a:solidFill>
              <a:srgbClr val="18181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DuckDB an in-process </a:t>
              </a:r>
              <a:r>
                <a:rPr lang="en-US" sz="1100" b="1" i="1" dirty="0">
                  <a:solidFill>
                    <a:schemeClr val="bg1"/>
                  </a:solidFill>
                </a:rPr>
                <a:t>SQL</a:t>
              </a:r>
              <a:r>
                <a:rPr lang="en-US" sz="1100" dirty="0">
                  <a:solidFill>
                    <a:schemeClr val="bg1"/>
                  </a:solidFill>
                </a:rPr>
                <a:t> OLAP</a:t>
              </a:r>
              <a:br>
                <a:rPr lang="en-US" sz="1100" dirty="0">
                  <a:solidFill>
                    <a:schemeClr val="bg1"/>
                  </a:solidFill>
                </a:rPr>
              </a:br>
              <a:r>
                <a:rPr lang="en-US" sz="1100" dirty="0">
                  <a:solidFill>
                    <a:schemeClr val="bg1"/>
                  </a:solidFill>
                </a:rPr>
                <a:t>database management system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E21411-CAD2-0541-7074-1718F324C339}"/>
                </a:ext>
              </a:extLst>
            </p:cNvPr>
            <p:cNvCxnSpPr>
              <a:cxnSpLocks/>
            </p:cNvCxnSpPr>
            <p:nvPr/>
          </p:nvCxnSpPr>
          <p:spPr>
            <a:xfrm>
              <a:off x="1728320" y="4915592"/>
              <a:ext cx="1989574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414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9C581F8-2C4C-ACB6-5546-8C3A93FF2CFF}"/>
              </a:ext>
            </a:extLst>
          </p:cNvPr>
          <p:cNvGrpSpPr/>
          <p:nvPr/>
        </p:nvGrpSpPr>
        <p:grpSpPr>
          <a:xfrm>
            <a:off x="372932" y="289560"/>
            <a:ext cx="10752268" cy="5852160"/>
            <a:chOff x="372932" y="289560"/>
            <a:chExt cx="10752268" cy="58521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EC583F2-030C-E3CE-9BC1-A992B112D80F}"/>
                </a:ext>
              </a:extLst>
            </p:cNvPr>
            <p:cNvGrpSpPr/>
            <p:nvPr/>
          </p:nvGrpSpPr>
          <p:grpSpPr>
            <a:xfrm>
              <a:off x="372932" y="289560"/>
              <a:ext cx="10752268" cy="5852160"/>
              <a:chOff x="372932" y="289560"/>
              <a:chExt cx="10752268" cy="585216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165A6C0-1EBD-2B06-6C73-E310F7DC844B}"/>
                  </a:ext>
                </a:extLst>
              </p:cNvPr>
              <p:cNvSpPr/>
              <p:nvPr/>
            </p:nvSpPr>
            <p:spPr>
              <a:xfrm>
                <a:off x="372932" y="289560"/>
                <a:ext cx="10752268" cy="5852160"/>
              </a:xfrm>
              <a:prstGeom prst="rect">
                <a:avLst/>
              </a:prstGeom>
              <a:solidFill>
                <a:srgbClr val="1F1F1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2313162-7F09-F656-2FD5-A53442A63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5811" y="3478464"/>
                <a:ext cx="2849635" cy="2526096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13368CF-6335-B68C-5755-70B288AD71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11" y="418757"/>
                <a:ext cx="10348857" cy="2743438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73E2E90-CD21-E38F-F0C3-1858AADDF963}"/>
                </a:ext>
              </a:extLst>
            </p:cNvPr>
            <p:cNvGrpSpPr/>
            <p:nvPr/>
          </p:nvGrpSpPr>
          <p:grpSpPr>
            <a:xfrm>
              <a:off x="8447585" y="4829229"/>
              <a:ext cx="2103188" cy="804528"/>
              <a:chOff x="1654899" y="4638310"/>
              <a:chExt cx="2103188" cy="80452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7FA3BE-F54D-9A76-D045-02A8D2C338C3}"/>
                  </a:ext>
                </a:extLst>
              </p:cNvPr>
              <p:cNvSpPr txBox="1"/>
              <p:nvPr/>
            </p:nvSpPr>
            <p:spPr>
              <a:xfrm>
                <a:off x="1654899" y="4638310"/>
                <a:ext cx="2103188" cy="307777"/>
              </a:xfrm>
              <a:prstGeom prst="rect">
                <a:avLst/>
              </a:prstGeom>
              <a:solidFill>
                <a:srgbClr val="18181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chemeClr val="bg1"/>
                    </a:solidFill>
                  </a:rPr>
                  <a:t>Install-Module PSDuckDB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1AAFBD-5CF0-7296-47C8-76B3BABE77D0}"/>
                  </a:ext>
                </a:extLst>
              </p:cNvPr>
              <p:cNvSpPr txBox="1"/>
              <p:nvPr/>
            </p:nvSpPr>
            <p:spPr>
              <a:xfrm>
                <a:off x="1728320" y="5011951"/>
                <a:ext cx="2029766" cy="430887"/>
              </a:xfrm>
              <a:prstGeom prst="rect">
                <a:avLst/>
              </a:prstGeom>
              <a:solidFill>
                <a:srgbClr val="18181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DuckDB an in-process </a:t>
                </a:r>
                <a:r>
                  <a:rPr lang="en-US" sz="1100" b="1" i="1" dirty="0">
                    <a:solidFill>
                      <a:schemeClr val="bg1"/>
                    </a:solidFill>
                  </a:rPr>
                  <a:t>SQL</a:t>
                </a:r>
                <a:r>
                  <a:rPr lang="en-US" sz="1100" dirty="0">
                    <a:solidFill>
                      <a:schemeClr val="bg1"/>
                    </a:solidFill>
                  </a:rPr>
                  <a:t> OLAP</a:t>
                </a:r>
                <a:br>
                  <a:rPr lang="en-US" sz="1100" dirty="0">
                    <a:solidFill>
                      <a:schemeClr val="bg1"/>
                    </a:solidFill>
                  </a:rPr>
                </a:br>
                <a:r>
                  <a:rPr lang="en-US" sz="1100" dirty="0">
                    <a:solidFill>
                      <a:schemeClr val="bg1"/>
                    </a:solidFill>
                  </a:rPr>
                  <a:t>database management system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226C401-D6AC-0602-D9DB-28DCA3456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8320" y="4915592"/>
                <a:ext cx="1989574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357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5F57EF6-197E-1593-9E5A-6B7FF84F3731}"/>
              </a:ext>
            </a:extLst>
          </p:cNvPr>
          <p:cNvGrpSpPr/>
          <p:nvPr/>
        </p:nvGrpSpPr>
        <p:grpSpPr>
          <a:xfrm>
            <a:off x="727435" y="1319752"/>
            <a:ext cx="10737130" cy="3780147"/>
            <a:chOff x="727435" y="1319752"/>
            <a:chExt cx="10737130" cy="378014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DF015DB-0D22-4161-B130-1F0D53FB2C56}"/>
                </a:ext>
              </a:extLst>
            </p:cNvPr>
            <p:cNvGrpSpPr/>
            <p:nvPr/>
          </p:nvGrpSpPr>
          <p:grpSpPr>
            <a:xfrm>
              <a:off x="727435" y="1319752"/>
              <a:ext cx="10737130" cy="3780147"/>
              <a:chOff x="727435" y="1319752"/>
              <a:chExt cx="10737130" cy="378014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281A894-6C56-441C-C982-0BAAD4034024}"/>
                  </a:ext>
                </a:extLst>
              </p:cNvPr>
              <p:cNvSpPr/>
              <p:nvPr/>
            </p:nvSpPr>
            <p:spPr>
              <a:xfrm>
                <a:off x="727435" y="1319752"/>
                <a:ext cx="10737130" cy="3780147"/>
              </a:xfrm>
              <a:prstGeom prst="rect">
                <a:avLst/>
              </a:prstGeom>
              <a:solidFill>
                <a:srgbClr val="1F1F1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DC5C94A-8F49-41A2-7CA6-6D73E59E4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443" y="2392218"/>
                <a:ext cx="3360711" cy="250719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4C3CD71-2838-43B1-6B37-14D075E1AC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8159" y="2392218"/>
                <a:ext cx="3353091" cy="185182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7415BF7-4838-D33B-DBFD-3AB973A6A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18255" y="2392218"/>
                <a:ext cx="3215919" cy="1074513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E6ED12-4D98-F0A0-1750-80337ACCAF16}"/>
                  </a:ext>
                </a:extLst>
              </p:cNvPr>
              <p:cNvSpPr txBox="1"/>
              <p:nvPr/>
            </p:nvSpPr>
            <p:spPr>
              <a:xfrm>
                <a:off x="910443" y="1838227"/>
                <a:ext cx="3360711" cy="369332"/>
              </a:xfrm>
              <a:prstGeom prst="rect">
                <a:avLst/>
              </a:prstGeom>
              <a:solidFill>
                <a:srgbClr val="1F1F1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8071D7-D87B-4D76-84B3-7E235BA426B9}"/>
                  </a:ext>
                </a:extLst>
              </p:cNvPr>
              <p:cNvSpPr txBox="1"/>
              <p:nvPr/>
            </p:nvSpPr>
            <p:spPr>
              <a:xfrm>
                <a:off x="4270394" y="1838227"/>
                <a:ext cx="3668545" cy="369332"/>
              </a:xfrm>
              <a:prstGeom prst="rect">
                <a:avLst/>
              </a:prstGeom>
              <a:solidFill>
                <a:srgbClr val="1F1F1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SQL – Pivoting CSV Data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104306-3A47-32DF-54C6-2EC3832D3847}"/>
                  </a:ext>
                </a:extLst>
              </p:cNvPr>
              <p:cNvSpPr txBox="1"/>
              <p:nvPr/>
            </p:nvSpPr>
            <p:spPr>
              <a:xfrm>
                <a:off x="7867479" y="1838227"/>
                <a:ext cx="3366695" cy="369332"/>
              </a:xfrm>
              <a:prstGeom prst="rect">
                <a:avLst/>
              </a:prstGeom>
              <a:solidFill>
                <a:srgbClr val="1F1F1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OUTPUT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7ECCA7-3ED4-6ACB-AED9-841F29578435}"/>
                  </a:ext>
                </a:extLst>
              </p:cNvPr>
              <p:cNvSpPr txBox="1"/>
              <p:nvPr/>
            </p:nvSpPr>
            <p:spPr>
              <a:xfrm>
                <a:off x="910443" y="1421767"/>
                <a:ext cx="10323731" cy="369332"/>
              </a:xfrm>
              <a:prstGeom prst="rect">
                <a:avLst/>
              </a:prstGeom>
              <a:solidFill>
                <a:srgbClr val="1F1F1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chemeClr val="bg1"/>
                    </a:solidFill>
                  </a:rPr>
                  <a:t>POWERSHELL + DuckDB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CBA0939-68DD-ABDE-919C-6776BB684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0394" y="2448636"/>
                <a:ext cx="760" cy="2450779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DB809B4-DFA7-BA93-17C9-DB8AD66561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7479" y="2448636"/>
                <a:ext cx="760" cy="2450779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3FCB583-51B7-CA82-2F3F-61BBF9520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4996" y="3400396"/>
                <a:ext cx="190868" cy="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D5DB18-22BF-E9E9-E37F-23161BFE1E09}"/>
                </a:ext>
              </a:extLst>
            </p:cNvPr>
            <p:cNvGrpSpPr/>
            <p:nvPr/>
          </p:nvGrpSpPr>
          <p:grpSpPr>
            <a:xfrm>
              <a:off x="8567819" y="4094887"/>
              <a:ext cx="2103188" cy="804528"/>
              <a:chOff x="1654899" y="4638310"/>
              <a:chExt cx="2103188" cy="804528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82FC7C-5AEF-1442-B1CF-B57C2ED1F65F}"/>
                  </a:ext>
                </a:extLst>
              </p:cNvPr>
              <p:cNvSpPr txBox="1"/>
              <p:nvPr/>
            </p:nvSpPr>
            <p:spPr>
              <a:xfrm>
                <a:off x="1654899" y="4638310"/>
                <a:ext cx="2103188" cy="307777"/>
              </a:xfrm>
              <a:prstGeom prst="rect">
                <a:avLst/>
              </a:prstGeom>
              <a:solidFill>
                <a:srgbClr val="18181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chemeClr val="bg1"/>
                    </a:solidFill>
                  </a:rPr>
                  <a:t>Install-Module PSDuckDB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5D640A-7CCF-781A-FCD7-36261BB7EE1F}"/>
                  </a:ext>
                </a:extLst>
              </p:cNvPr>
              <p:cNvSpPr txBox="1"/>
              <p:nvPr/>
            </p:nvSpPr>
            <p:spPr>
              <a:xfrm>
                <a:off x="1728320" y="5011951"/>
                <a:ext cx="2029766" cy="430887"/>
              </a:xfrm>
              <a:prstGeom prst="rect">
                <a:avLst/>
              </a:prstGeom>
              <a:solidFill>
                <a:srgbClr val="18181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DuckDB an in-process </a:t>
                </a:r>
                <a:r>
                  <a:rPr lang="en-US" sz="1100" b="1" i="1" dirty="0">
                    <a:solidFill>
                      <a:schemeClr val="bg1"/>
                    </a:solidFill>
                  </a:rPr>
                  <a:t>SQL</a:t>
                </a:r>
                <a:r>
                  <a:rPr lang="en-US" sz="1100" dirty="0">
                    <a:solidFill>
                      <a:schemeClr val="bg1"/>
                    </a:solidFill>
                  </a:rPr>
                  <a:t> OLAP</a:t>
                </a:r>
                <a:br>
                  <a:rPr lang="en-US" sz="1100" dirty="0">
                    <a:solidFill>
                      <a:schemeClr val="bg1"/>
                    </a:solidFill>
                  </a:rPr>
                </a:br>
                <a:r>
                  <a:rPr lang="en-US" sz="1100" dirty="0">
                    <a:solidFill>
                      <a:schemeClr val="bg1"/>
                    </a:solidFill>
                  </a:rPr>
                  <a:t>database management system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CF5A774-6F4C-1BA8-75DF-FE7D2BCC9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8320" y="4915592"/>
                <a:ext cx="1989574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1837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51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Doug Finke</dc:creator>
  <cp:lastModifiedBy>Doug Finke</cp:lastModifiedBy>
  <cp:revision>2</cp:revision>
  <dcterms:created xsi:type="dcterms:W3CDTF">2024-07-05T23:32:36Z</dcterms:created>
  <dcterms:modified xsi:type="dcterms:W3CDTF">2024-07-08T23:30:32Z</dcterms:modified>
</cp:coreProperties>
</file>