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2095163" cy="56880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50"/>
  </p:normalViewPr>
  <p:slideViewPr>
    <p:cSldViewPr snapToGrid="0">
      <p:cViewPr varScale="1">
        <p:scale>
          <a:sx n="127" d="100"/>
          <a:sy n="127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1896" y="930886"/>
            <a:ext cx="9071372" cy="1980271"/>
          </a:xfrm>
        </p:spPr>
        <p:txBody>
          <a:bodyPr anchor="b"/>
          <a:lstStyle>
            <a:lvl1pPr algn="ctr">
              <a:defRPr sz="4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896" y="2987524"/>
            <a:ext cx="9071372" cy="1373286"/>
          </a:xfrm>
        </p:spPr>
        <p:txBody>
          <a:bodyPr/>
          <a:lstStyle>
            <a:lvl1pPr marL="0" indent="0" algn="ctr">
              <a:buNone/>
              <a:defRPr sz="1991"/>
            </a:lvl1pPr>
            <a:lvl2pPr marL="379202" indent="0" algn="ctr">
              <a:buNone/>
              <a:defRPr sz="1659"/>
            </a:lvl2pPr>
            <a:lvl3pPr marL="758403" indent="0" algn="ctr">
              <a:buNone/>
              <a:defRPr sz="1493"/>
            </a:lvl3pPr>
            <a:lvl4pPr marL="1137605" indent="0" algn="ctr">
              <a:buNone/>
              <a:defRPr sz="1327"/>
            </a:lvl4pPr>
            <a:lvl5pPr marL="1516807" indent="0" algn="ctr">
              <a:buNone/>
              <a:defRPr sz="1327"/>
            </a:lvl5pPr>
            <a:lvl6pPr marL="1896008" indent="0" algn="ctr">
              <a:buNone/>
              <a:defRPr sz="1327"/>
            </a:lvl6pPr>
            <a:lvl7pPr marL="2275210" indent="0" algn="ctr">
              <a:buNone/>
              <a:defRPr sz="1327"/>
            </a:lvl7pPr>
            <a:lvl8pPr marL="2654412" indent="0" algn="ctr">
              <a:buNone/>
              <a:defRPr sz="1327"/>
            </a:lvl8pPr>
            <a:lvl9pPr marL="3033613" indent="0" algn="ctr">
              <a:buNone/>
              <a:defRPr sz="132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690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0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5601" y="302834"/>
            <a:ext cx="2608020" cy="482032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542" y="302834"/>
            <a:ext cx="7672869" cy="482032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50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0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43" y="1418054"/>
            <a:ext cx="10432078" cy="2366055"/>
          </a:xfrm>
        </p:spPr>
        <p:txBody>
          <a:bodyPr anchor="b"/>
          <a:lstStyle>
            <a:lvl1pPr>
              <a:defRPr sz="49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243" y="3806493"/>
            <a:ext cx="10432078" cy="1244252"/>
          </a:xfrm>
        </p:spPr>
        <p:txBody>
          <a:bodyPr/>
          <a:lstStyle>
            <a:lvl1pPr marL="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1pPr>
            <a:lvl2pPr marL="379202" indent="0">
              <a:buNone/>
              <a:defRPr sz="1659">
                <a:solidFill>
                  <a:schemeClr val="tx1">
                    <a:tint val="75000"/>
                  </a:schemeClr>
                </a:solidFill>
              </a:defRPr>
            </a:lvl2pPr>
            <a:lvl3pPr marL="75840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3pPr>
            <a:lvl4pPr marL="1137605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4pPr>
            <a:lvl5pPr marL="1516807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5pPr>
            <a:lvl6pPr marL="1896008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6pPr>
            <a:lvl7pPr marL="2275210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7pPr>
            <a:lvl8pPr marL="2654412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8pPr>
            <a:lvl9pPr marL="3033613" indent="0">
              <a:buNone/>
              <a:defRPr sz="13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959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543" y="1514170"/>
            <a:ext cx="5140444" cy="3608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176" y="1514170"/>
            <a:ext cx="5140444" cy="3608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46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8" y="302834"/>
            <a:ext cx="10432078" cy="109942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19" y="1394354"/>
            <a:ext cx="5116820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119" y="2077705"/>
            <a:ext cx="5116820" cy="3055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3176" y="1394354"/>
            <a:ext cx="5142020" cy="683351"/>
          </a:xfrm>
        </p:spPr>
        <p:txBody>
          <a:bodyPr anchor="b"/>
          <a:lstStyle>
            <a:lvl1pPr marL="0" indent="0">
              <a:buNone/>
              <a:defRPr sz="1991" b="1"/>
            </a:lvl1pPr>
            <a:lvl2pPr marL="379202" indent="0">
              <a:buNone/>
              <a:defRPr sz="1659" b="1"/>
            </a:lvl2pPr>
            <a:lvl3pPr marL="758403" indent="0">
              <a:buNone/>
              <a:defRPr sz="1493" b="1"/>
            </a:lvl3pPr>
            <a:lvl4pPr marL="1137605" indent="0">
              <a:buNone/>
              <a:defRPr sz="1327" b="1"/>
            </a:lvl4pPr>
            <a:lvl5pPr marL="1516807" indent="0">
              <a:buNone/>
              <a:defRPr sz="1327" b="1"/>
            </a:lvl5pPr>
            <a:lvl6pPr marL="1896008" indent="0">
              <a:buNone/>
              <a:defRPr sz="1327" b="1"/>
            </a:lvl6pPr>
            <a:lvl7pPr marL="2275210" indent="0">
              <a:buNone/>
              <a:defRPr sz="1327" b="1"/>
            </a:lvl7pPr>
            <a:lvl8pPr marL="2654412" indent="0">
              <a:buNone/>
              <a:defRPr sz="1327" b="1"/>
            </a:lvl8pPr>
            <a:lvl9pPr marL="3033613" indent="0">
              <a:buNone/>
              <a:defRPr sz="132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3176" y="2077705"/>
            <a:ext cx="5142020" cy="3055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3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09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8" y="379201"/>
            <a:ext cx="3901005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020" y="818969"/>
            <a:ext cx="6123176" cy="4042176"/>
          </a:xfrm>
        </p:spPr>
        <p:txBody>
          <a:bodyPr/>
          <a:lstStyle>
            <a:lvl1pPr>
              <a:defRPr sz="2654"/>
            </a:lvl1pPr>
            <a:lvl2pPr>
              <a:defRPr sz="2322"/>
            </a:lvl2pPr>
            <a:lvl3pPr>
              <a:defRPr sz="1991"/>
            </a:lvl3pPr>
            <a:lvl4pPr>
              <a:defRPr sz="1659"/>
            </a:lvl4pPr>
            <a:lvl5pPr>
              <a:defRPr sz="1659"/>
            </a:lvl5pPr>
            <a:lvl6pPr>
              <a:defRPr sz="1659"/>
            </a:lvl6pPr>
            <a:lvl7pPr>
              <a:defRPr sz="1659"/>
            </a:lvl7pPr>
            <a:lvl8pPr>
              <a:defRPr sz="1659"/>
            </a:lvl8pPr>
            <a:lvl9pPr>
              <a:defRPr sz="165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118" y="1706404"/>
            <a:ext cx="3901005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60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8" y="379201"/>
            <a:ext cx="3901005" cy="1327203"/>
          </a:xfrm>
        </p:spPr>
        <p:txBody>
          <a:bodyPr anchor="b"/>
          <a:lstStyle>
            <a:lvl1pPr>
              <a:defRPr sz="26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2020" y="818969"/>
            <a:ext cx="6123176" cy="4042176"/>
          </a:xfrm>
        </p:spPr>
        <p:txBody>
          <a:bodyPr anchor="t"/>
          <a:lstStyle>
            <a:lvl1pPr marL="0" indent="0">
              <a:buNone/>
              <a:defRPr sz="2654"/>
            </a:lvl1pPr>
            <a:lvl2pPr marL="379202" indent="0">
              <a:buNone/>
              <a:defRPr sz="2322"/>
            </a:lvl2pPr>
            <a:lvl3pPr marL="758403" indent="0">
              <a:buNone/>
              <a:defRPr sz="1991"/>
            </a:lvl3pPr>
            <a:lvl4pPr marL="1137605" indent="0">
              <a:buNone/>
              <a:defRPr sz="1659"/>
            </a:lvl4pPr>
            <a:lvl5pPr marL="1516807" indent="0">
              <a:buNone/>
              <a:defRPr sz="1659"/>
            </a:lvl5pPr>
            <a:lvl6pPr marL="1896008" indent="0">
              <a:buNone/>
              <a:defRPr sz="1659"/>
            </a:lvl6pPr>
            <a:lvl7pPr marL="2275210" indent="0">
              <a:buNone/>
              <a:defRPr sz="1659"/>
            </a:lvl7pPr>
            <a:lvl8pPr marL="2654412" indent="0">
              <a:buNone/>
              <a:defRPr sz="1659"/>
            </a:lvl8pPr>
            <a:lvl9pPr marL="3033613" indent="0">
              <a:buNone/>
              <a:defRPr sz="165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118" y="1706404"/>
            <a:ext cx="3901005" cy="3161324"/>
          </a:xfrm>
        </p:spPr>
        <p:txBody>
          <a:bodyPr/>
          <a:lstStyle>
            <a:lvl1pPr marL="0" indent="0">
              <a:buNone/>
              <a:defRPr sz="1327"/>
            </a:lvl1pPr>
            <a:lvl2pPr marL="379202" indent="0">
              <a:buNone/>
              <a:defRPr sz="1161"/>
            </a:lvl2pPr>
            <a:lvl3pPr marL="758403" indent="0">
              <a:buNone/>
              <a:defRPr sz="995"/>
            </a:lvl3pPr>
            <a:lvl4pPr marL="1137605" indent="0">
              <a:buNone/>
              <a:defRPr sz="829"/>
            </a:lvl4pPr>
            <a:lvl5pPr marL="1516807" indent="0">
              <a:buNone/>
              <a:defRPr sz="829"/>
            </a:lvl5pPr>
            <a:lvl6pPr marL="1896008" indent="0">
              <a:buNone/>
              <a:defRPr sz="829"/>
            </a:lvl6pPr>
            <a:lvl7pPr marL="2275210" indent="0">
              <a:buNone/>
              <a:defRPr sz="829"/>
            </a:lvl7pPr>
            <a:lvl8pPr marL="2654412" indent="0">
              <a:buNone/>
              <a:defRPr sz="829"/>
            </a:lvl8pPr>
            <a:lvl9pPr marL="3033613" indent="0">
              <a:buNone/>
              <a:defRPr sz="82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1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543" y="302834"/>
            <a:ext cx="10432078" cy="109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543" y="1514170"/>
            <a:ext cx="10432078" cy="360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1542" y="5271946"/>
            <a:ext cx="2721412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2022/10/28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6523" y="5271946"/>
            <a:ext cx="4082118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209" y="5271946"/>
            <a:ext cx="2721412" cy="302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88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58403" rtl="0" eaLnBrk="1" latinLnBrk="0" hangingPunct="1">
        <a:lnSpc>
          <a:spcPct val="90000"/>
        </a:lnSpc>
        <a:spcBef>
          <a:spcPct val="0"/>
        </a:spcBef>
        <a:buNone/>
        <a:defRPr sz="36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601" indent="-189601" algn="l" defTabSz="758403" rtl="0" eaLnBrk="1" latinLnBrk="0" hangingPunct="1">
        <a:lnSpc>
          <a:spcPct val="90000"/>
        </a:lnSpc>
        <a:spcBef>
          <a:spcPts val="829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6880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2pPr>
      <a:lvl3pPr marL="94800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9" kern="1200">
          <a:solidFill>
            <a:schemeClr val="tx1"/>
          </a:solidFill>
          <a:latin typeface="+mn-lt"/>
          <a:ea typeface="+mn-ea"/>
          <a:cs typeface="+mn-cs"/>
        </a:defRPr>
      </a:lvl3pPr>
      <a:lvl4pPr marL="1327206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706408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2085609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464811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844013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223214" indent="-189601" algn="l" defTabSz="758403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7920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2pPr>
      <a:lvl3pPr marL="75840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3pPr>
      <a:lvl4pPr marL="1137605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4pPr>
      <a:lvl5pPr marL="1516807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5pPr>
      <a:lvl6pPr marL="1896008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2275210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2654412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3033613" algn="l" defTabSz="758403" rtl="0" eaLnBrk="1" latinLnBrk="0" hangingPunct="1"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8" y="5021597"/>
            <a:ext cx="5356950" cy="5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873" y="5031757"/>
            <a:ext cx="5356950" cy="556566"/>
          </a:xfrm>
          <a:prstGeom prst="rect">
            <a:avLst/>
          </a:prstGeom>
        </p:spPr>
      </p:pic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2B84FDB1-14FD-0BAE-7E43-3BDF032E7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4" y="333037"/>
            <a:ext cx="11563713" cy="468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7</cp:revision>
  <dcterms:created xsi:type="dcterms:W3CDTF">2022-10-10T09:10:27Z</dcterms:created>
  <dcterms:modified xsi:type="dcterms:W3CDTF">2022-10-28T06:51:37Z</dcterms:modified>
</cp:coreProperties>
</file>