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20967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6"/>
    <p:restoredTop sz="94650"/>
  </p:normalViewPr>
  <p:slideViewPr>
    <p:cSldViewPr snapToGrid="0">
      <p:cViewPr varScale="1">
        <p:scale>
          <a:sx n="95" d="100"/>
          <a:sy n="95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094" y="942577"/>
            <a:ext cx="9072563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025045"/>
            <a:ext cx="907256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79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90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737" y="306637"/>
            <a:ext cx="2608362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51" y="306637"/>
            <a:ext cx="7673876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37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2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51" y="1435864"/>
            <a:ext cx="10433447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351" y="3854300"/>
            <a:ext cx="10433447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2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651" y="1533187"/>
            <a:ext cx="514111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980" y="1533187"/>
            <a:ext cx="514111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7" y="306638"/>
            <a:ext cx="10433447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228" y="1411865"/>
            <a:ext cx="5117492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28" y="2103799"/>
            <a:ext cx="5117492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3980" y="1411865"/>
            <a:ext cx="514269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3980" y="2103799"/>
            <a:ext cx="5142694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7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83963"/>
            <a:ext cx="3901516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694" y="829255"/>
            <a:ext cx="612398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727835"/>
            <a:ext cx="3901516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83963"/>
            <a:ext cx="3901516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2694" y="829255"/>
            <a:ext cx="612398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727835"/>
            <a:ext cx="3901516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8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652" y="306638"/>
            <a:ext cx="1043344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52" y="1533187"/>
            <a:ext cx="1043344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651" y="5338158"/>
            <a:ext cx="272176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7049" y="5338158"/>
            <a:ext cx="408265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330" y="5338158"/>
            <a:ext cx="272176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26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3" y="4958716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00" y="4968876"/>
            <a:ext cx="5356950" cy="556566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3E1458D0-7350-AC2E-491D-EC0B1D60F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7" y="202128"/>
            <a:ext cx="11568755" cy="47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9</cp:revision>
  <dcterms:created xsi:type="dcterms:W3CDTF">2022-10-10T09:10:27Z</dcterms:created>
  <dcterms:modified xsi:type="dcterms:W3CDTF">2022-10-29T13:32:54Z</dcterms:modified>
</cp:coreProperties>
</file>