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6"/>
    <p:restoredTop sz="94650"/>
  </p:normalViewPr>
  <p:slideViewPr>
    <p:cSldViewPr snapToGrid="0">
      <p:cViewPr varScale="1">
        <p:scale>
          <a:sx n="126" d="100"/>
          <a:sy n="126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60529"/>
            <a:ext cx="9144000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03592"/>
            <a:ext cx="9144000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2022/10/10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193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2022/10/10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723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45009"/>
            <a:ext cx="2628900" cy="549164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45009"/>
            <a:ext cx="7734300" cy="549164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2022/10/10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574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2022/10/10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2488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615545"/>
            <a:ext cx="10515600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336618"/>
            <a:ext cx="10515600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2022/10/10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1656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25046"/>
            <a:ext cx="5181600" cy="41116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25046"/>
            <a:ext cx="5181600" cy="41116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2022/10/10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7809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45010"/>
            <a:ext cx="10515600" cy="125253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588543"/>
            <a:ext cx="5157787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367064"/>
            <a:ext cx="5157787" cy="34815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88543"/>
            <a:ext cx="5183188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67064"/>
            <a:ext cx="5183188" cy="34815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2022/10/10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7116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2022/10/10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5120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2022/10/10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0093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32012"/>
            <a:ext cx="393223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33026"/>
            <a:ext cx="6172200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944052"/>
            <a:ext cx="393223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2022/10/10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1700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32012"/>
            <a:ext cx="393223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33026"/>
            <a:ext cx="6172200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944052"/>
            <a:ext cx="393223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2022/10/10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259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45010"/>
            <a:ext cx="10515600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25046"/>
            <a:ext cx="10515600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006163"/>
            <a:ext cx="274320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F0C53-773C-DD4A-B534-9879AE380A4C}" type="datetimeFigureOut">
              <a:rPr kumimoji="1" lang="zh-CN" altLang="en-US" smtClean="0"/>
              <a:t>2022/10/10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06163"/>
            <a:ext cx="411480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006163"/>
            <a:ext cx="274320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538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表&#10;&#10;描述已自动生成">
            <a:extLst>
              <a:ext uri="{FF2B5EF4-FFF2-40B4-BE49-F238E27FC236}">
                <a16:creationId xmlns:a16="http://schemas.microsoft.com/office/drawing/2014/main" id="{E36DB3D1-7C9C-7103-3A01-032393414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43" y="203372"/>
            <a:ext cx="11523530" cy="547908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3A2B07F-D204-2EA5-BE70-4046BACE8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00" y="5682458"/>
            <a:ext cx="5336106" cy="5544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536953D-E4FF-C4EB-FC5C-3C0DC6B9DB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2000" y="5676927"/>
            <a:ext cx="5336106" cy="5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871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0</Words>
  <Application>Microsoft Macintosh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TIANAO LI</dc:creator>
  <cp:lastModifiedBy>TIANAO LI</cp:lastModifiedBy>
  <cp:revision>2</cp:revision>
  <dcterms:created xsi:type="dcterms:W3CDTF">2022-10-10T09:10:27Z</dcterms:created>
  <dcterms:modified xsi:type="dcterms:W3CDTF">2022-10-10T09:22:01Z</dcterms:modified>
</cp:coreProperties>
</file>