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12095163" cy="56880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7"/>
    <p:restoredTop sz="94650"/>
  </p:normalViewPr>
  <p:slideViewPr>
    <p:cSldViewPr snapToGrid="0">
      <p:cViewPr varScale="1">
        <p:scale>
          <a:sx n="127" d="100"/>
          <a:sy n="127" d="100"/>
        </p:scale>
        <p:origin x="18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1896" y="930886"/>
            <a:ext cx="9071372" cy="1980271"/>
          </a:xfrm>
        </p:spPr>
        <p:txBody>
          <a:bodyPr anchor="b"/>
          <a:lstStyle>
            <a:lvl1pPr algn="ctr">
              <a:defRPr sz="497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896" y="2987524"/>
            <a:ext cx="9071372" cy="1373286"/>
          </a:xfrm>
        </p:spPr>
        <p:txBody>
          <a:bodyPr/>
          <a:lstStyle>
            <a:lvl1pPr marL="0" indent="0" algn="ctr">
              <a:buNone/>
              <a:defRPr sz="1991"/>
            </a:lvl1pPr>
            <a:lvl2pPr marL="379202" indent="0" algn="ctr">
              <a:buNone/>
              <a:defRPr sz="1659"/>
            </a:lvl2pPr>
            <a:lvl3pPr marL="758403" indent="0" algn="ctr">
              <a:buNone/>
              <a:defRPr sz="1493"/>
            </a:lvl3pPr>
            <a:lvl4pPr marL="1137605" indent="0" algn="ctr">
              <a:buNone/>
              <a:defRPr sz="1327"/>
            </a:lvl4pPr>
            <a:lvl5pPr marL="1516807" indent="0" algn="ctr">
              <a:buNone/>
              <a:defRPr sz="1327"/>
            </a:lvl5pPr>
            <a:lvl6pPr marL="1896008" indent="0" algn="ctr">
              <a:buNone/>
              <a:defRPr sz="1327"/>
            </a:lvl6pPr>
            <a:lvl7pPr marL="2275210" indent="0" algn="ctr">
              <a:buNone/>
              <a:defRPr sz="1327"/>
            </a:lvl7pPr>
            <a:lvl8pPr marL="2654412" indent="0" algn="ctr">
              <a:buNone/>
              <a:defRPr sz="1327"/>
            </a:lvl8pPr>
            <a:lvl9pPr marL="3033613" indent="0" algn="ctr">
              <a:buNone/>
              <a:defRPr sz="132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2022/10/25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6902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2022/10/25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2100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5601" y="302834"/>
            <a:ext cx="2608020" cy="482032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1542" y="302834"/>
            <a:ext cx="7672869" cy="482032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2022/10/25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450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2022/10/25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302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243" y="1418054"/>
            <a:ext cx="10432078" cy="2366055"/>
          </a:xfrm>
        </p:spPr>
        <p:txBody>
          <a:bodyPr anchor="b"/>
          <a:lstStyle>
            <a:lvl1pPr>
              <a:defRPr sz="497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5243" y="3806493"/>
            <a:ext cx="10432078" cy="1244252"/>
          </a:xfrm>
        </p:spPr>
        <p:txBody>
          <a:bodyPr/>
          <a:lstStyle>
            <a:lvl1pPr marL="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1pPr>
            <a:lvl2pPr marL="379202" indent="0">
              <a:buNone/>
              <a:defRPr sz="1659">
                <a:solidFill>
                  <a:schemeClr val="tx1">
                    <a:tint val="75000"/>
                  </a:schemeClr>
                </a:solidFill>
              </a:defRPr>
            </a:lvl2pPr>
            <a:lvl3pPr marL="75840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3pPr>
            <a:lvl4pPr marL="1137605" indent="0">
              <a:buNone/>
              <a:defRPr sz="1327">
                <a:solidFill>
                  <a:schemeClr val="tx1">
                    <a:tint val="75000"/>
                  </a:schemeClr>
                </a:solidFill>
              </a:defRPr>
            </a:lvl4pPr>
            <a:lvl5pPr marL="1516807" indent="0">
              <a:buNone/>
              <a:defRPr sz="1327">
                <a:solidFill>
                  <a:schemeClr val="tx1">
                    <a:tint val="75000"/>
                  </a:schemeClr>
                </a:solidFill>
              </a:defRPr>
            </a:lvl5pPr>
            <a:lvl6pPr marL="1896008" indent="0">
              <a:buNone/>
              <a:defRPr sz="1327">
                <a:solidFill>
                  <a:schemeClr val="tx1">
                    <a:tint val="75000"/>
                  </a:schemeClr>
                </a:solidFill>
              </a:defRPr>
            </a:lvl6pPr>
            <a:lvl7pPr marL="2275210" indent="0">
              <a:buNone/>
              <a:defRPr sz="1327">
                <a:solidFill>
                  <a:schemeClr val="tx1">
                    <a:tint val="75000"/>
                  </a:schemeClr>
                </a:solidFill>
              </a:defRPr>
            </a:lvl7pPr>
            <a:lvl8pPr marL="2654412" indent="0">
              <a:buNone/>
              <a:defRPr sz="1327">
                <a:solidFill>
                  <a:schemeClr val="tx1">
                    <a:tint val="75000"/>
                  </a:schemeClr>
                </a:solidFill>
              </a:defRPr>
            </a:lvl8pPr>
            <a:lvl9pPr marL="3033613" indent="0">
              <a:buNone/>
              <a:defRPr sz="13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2022/10/25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9598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1543" y="1514170"/>
            <a:ext cx="5140444" cy="36089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3176" y="1514170"/>
            <a:ext cx="5140444" cy="36089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2022/10/25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346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18" y="302834"/>
            <a:ext cx="10432078" cy="109942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19" y="1394354"/>
            <a:ext cx="5116820" cy="683351"/>
          </a:xfrm>
        </p:spPr>
        <p:txBody>
          <a:bodyPr anchor="b"/>
          <a:lstStyle>
            <a:lvl1pPr marL="0" indent="0">
              <a:buNone/>
              <a:defRPr sz="1991" b="1"/>
            </a:lvl1pPr>
            <a:lvl2pPr marL="379202" indent="0">
              <a:buNone/>
              <a:defRPr sz="1659" b="1"/>
            </a:lvl2pPr>
            <a:lvl3pPr marL="758403" indent="0">
              <a:buNone/>
              <a:defRPr sz="1493" b="1"/>
            </a:lvl3pPr>
            <a:lvl4pPr marL="1137605" indent="0">
              <a:buNone/>
              <a:defRPr sz="1327" b="1"/>
            </a:lvl4pPr>
            <a:lvl5pPr marL="1516807" indent="0">
              <a:buNone/>
              <a:defRPr sz="1327" b="1"/>
            </a:lvl5pPr>
            <a:lvl6pPr marL="1896008" indent="0">
              <a:buNone/>
              <a:defRPr sz="1327" b="1"/>
            </a:lvl6pPr>
            <a:lvl7pPr marL="2275210" indent="0">
              <a:buNone/>
              <a:defRPr sz="1327" b="1"/>
            </a:lvl7pPr>
            <a:lvl8pPr marL="2654412" indent="0">
              <a:buNone/>
              <a:defRPr sz="1327" b="1"/>
            </a:lvl8pPr>
            <a:lvl9pPr marL="3033613" indent="0">
              <a:buNone/>
              <a:defRPr sz="132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119" y="2077705"/>
            <a:ext cx="5116820" cy="30559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3176" y="1394354"/>
            <a:ext cx="5142020" cy="683351"/>
          </a:xfrm>
        </p:spPr>
        <p:txBody>
          <a:bodyPr anchor="b"/>
          <a:lstStyle>
            <a:lvl1pPr marL="0" indent="0">
              <a:buNone/>
              <a:defRPr sz="1991" b="1"/>
            </a:lvl1pPr>
            <a:lvl2pPr marL="379202" indent="0">
              <a:buNone/>
              <a:defRPr sz="1659" b="1"/>
            </a:lvl2pPr>
            <a:lvl3pPr marL="758403" indent="0">
              <a:buNone/>
              <a:defRPr sz="1493" b="1"/>
            </a:lvl3pPr>
            <a:lvl4pPr marL="1137605" indent="0">
              <a:buNone/>
              <a:defRPr sz="1327" b="1"/>
            </a:lvl4pPr>
            <a:lvl5pPr marL="1516807" indent="0">
              <a:buNone/>
              <a:defRPr sz="1327" b="1"/>
            </a:lvl5pPr>
            <a:lvl6pPr marL="1896008" indent="0">
              <a:buNone/>
              <a:defRPr sz="1327" b="1"/>
            </a:lvl6pPr>
            <a:lvl7pPr marL="2275210" indent="0">
              <a:buNone/>
              <a:defRPr sz="1327" b="1"/>
            </a:lvl7pPr>
            <a:lvl8pPr marL="2654412" indent="0">
              <a:buNone/>
              <a:defRPr sz="1327" b="1"/>
            </a:lvl8pPr>
            <a:lvl9pPr marL="3033613" indent="0">
              <a:buNone/>
              <a:defRPr sz="132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3176" y="2077705"/>
            <a:ext cx="5142020" cy="30559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2022/10/25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38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2022/10/25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0971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2022/10/25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8022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18" y="379201"/>
            <a:ext cx="3901005" cy="1327203"/>
          </a:xfrm>
        </p:spPr>
        <p:txBody>
          <a:bodyPr anchor="b"/>
          <a:lstStyle>
            <a:lvl1pPr>
              <a:defRPr sz="265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2020" y="818969"/>
            <a:ext cx="6123176" cy="4042176"/>
          </a:xfrm>
        </p:spPr>
        <p:txBody>
          <a:bodyPr/>
          <a:lstStyle>
            <a:lvl1pPr>
              <a:defRPr sz="2654"/>
            </a:lvl1pPr>
            <a:lvl2pPr>
              <a:defRPr sz="2322"/>
            </a:lvl2pPr>
            <a:lvl3pPr>
              <a:defRPr sz="1991"/>
            </a:lvl3pPr>
            <a:lvl4pPr>
              <a:defRPr sz="1659"/>
            </a:lvl4pPr>
            <a:lvl5pPr>
              <a:defRPr sz="1659"/>
            </a:lvl5pPr>
            <a:lvl6pPr>
              <a:defRPr sz="1659"/>
            </a:lvl6pPr>
            <a:lvl7pPr>
              <a:defRPr sz="1659"/>
            </a:lvl7pPr>
            <a:lvl8pPr>
              <a:defRPr sz="1659"/>
            </a:lvl8pPr>
            <a:lvl9pPr>
              <a:defRPr sz="165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118" y="1706404"/>
            <a:ext cx="3901005" cy="3161324"/>
          </a:xfrm>
        </p:spPr>
        <p:txBody>
          <a:bodyPr/>
          <a:lstStyle>
            <a:lvl1pPr marL="0" indent="0">
              <a:buNone/>
              <a:defRPr sz="1327"/>
            </a:lvl1pPr>
            <a:lvl2pPr marL="379202" indent="0">
              <a:buNone/>
              <a:defRPr sz="1161"/>
            </a:lvl2pPr>
            <a:lvl3pPr marL="758403" indent="0">
              <a:buNone/>
              <a:defRPr sz="995"/>
            </a:lvl3pPr>
            <a:lvl4pPr marL="1137605" indent="0">
              <a:buNone/>
              <a:defRPr sz="829"/>
            </a:lvl4pPr>
            <a:lvl5pPr marL="1516807" indent="0">
              <a:buNone/>
              <a:defRPr sz="829"/>
            </a:lvl5pPr>
            <a:lvl6pPr marL="1896008" indent="0">
              <a:buNone/>
              <a:defRPr sz="829"/>
            </a:lvl6pPr>
            <a:lvl7pPr marL="2275210" indent="0">
              <a:buNone/>
              <a:defRPr sz="829"/>
            </a:lvl7pPr>
            <a:lvl8pPr marL="2654412" indent="0">
              <a:buNone/>
              <a:defRPr sz="829"/>
            </a:lvl8pPr>
            <a:lvl9pPr marL="3033613" indent="0">
              <a:buNone/>
              <a:defRPr sz="82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2022/10/25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2606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18" y="379201"/>
            <a:ext cx="3901005" cy="1327203"/>
          </a:xfrm>
        </p:spPr>
        <p:txBody>
          <a:bodyPr anchor="b"/>
          <a:lstStyle>
            <a:lvl1pPr>
              <a:defRPr sz="265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2020" y="818969"/>
            <a:ext cx="6123176" cy="4042176"/>
          </a:xfrm>
        </p:spPr>
        <p:txBody>
          <a:bodyPr anchor="t"/>
          <a:lstStyle>
            <a:lvl1pPr marL="0" indent="0">
              <a:buNone/>
              <a:defRPr sz="2654"/>
            </a:lvl1pPr>
            <a:lvl2pPr marL="379202" indent="0">
              <a:buNone/>
              <a:defRPr sz="2322"/>
            </a:lvl2pPr>
            <a:lvl3pPr marL="758403" indent="0">
              <a:buNone/>
              <a:defRPr sz="1991"/>
            </a:lvl3pPr>
            <a:lvl4pPr marL="1137605" indent="0">
              <a:buNone/>
              <a:defRPr sz="1659"/>
            </a:lvl4pPr>
            <a:lvl5pPr marL="1516807" indent="0">
              <a:buNone/>
              <a:defRPr sz="1659"/>
            </a:lvl5pPr>
            <a:lvl6pPr marL="1896008" indent="0">
              <a:buNone/>
              <a:defRPr sz="1659"/>
            </a:lvl6pPr>
            <a:lvl7pPr marL="2275210" indent="0">
              <a:buNone/>
              <a:defRPr sz="1659"/>
            </a:lvl7pPr>
            <a:lvl8pPr marL="2654412" indent="0">
              <a:buNone/>
              <a:defRPr sz="1659"/>
            </a:lvl8pPr>
            <a:lvl9pPr marL="3033613" indent="0">
              <a:buNone/>
              <a:defRPr sz="165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118" y="1706404"/>
            <a:ext cx="3901005" cy="3161324"/>
          </a:xfrm>
        </p:spPr>
        <p:txBody>
          <a:bodyPr/>
          <a:lstStyle>
            <a:lvl1pPr marL="0" indent="0">
              <a:buNone/>
              <a:defRPr sz="1327"/>
            </a:lvl1pPr>
            <a:lvl2pPr marL="379202" indent="0">
              <a:buNone/>
              <a:defRPr sz="1161"/>
            </a:lvl2pPr>
            <a:lvl3pPr marL="758403" indent="0">
              <a:buNone/>
              <a:defRPr sz="995"/>
            </a:lvl3pPr>
            <a:lvl4pPr marL="1137605" indent="0">
              <a:buNone/>
              <a:defRPr sz="829"/>
            </a:lvl4pPr>
            <a:lvl5pPr marL="1516807" indent="0">
              <a:buNone/>
              <a:defRPr sz="829"/>
            </a:lvl5pPr>
            <a:lvl6pPr marL="1896008" indent="0">
              <a:buNone/>
              <a:defRPr sz="829"/>
            </a:lvl6pPr>
            <a:lvl7pPr marL="2275210" indent="0">
              <a:buNone/>
              <a:defRPr sz="829"/>
            </a:lvl7pPr>
            <a:lvl8pPr marL="2654412" indent="0">
              <a:buNone/>
              <a:defRPr sz="829"/>
            </a:lvl8pPr>
            <a:lvl9pPr marL="3033613" indent="0">
              <a:buNone/>
              <a:defRPr sz="82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2022/10/25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9159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1543" y="302834"/>
            <a:ext cx="10432078" cy="1099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543" y="1514170"/>
            <a:ext cx="10432078" cy="3608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1542" y="5271946"/>
            <a:ext cx="2721412" cy="302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F0C53-773C-DD4A-B534-9879AE380A4C}" type="datetimeFigureOut">
              <a:rPr kumimoji="1" lang="zh-CN" altLang="en-US" smtClean="0"/>
              <a:t>2022/10/25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6523" y="5271946"/>
            <a:ext cx="4082118" cy="302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2209" y="5271946"/>
            <a:ext cx="2721412" cy="302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588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758403" rtl="0" eaLnBrk="1" latinLnBrk="0" hangingPunct="1">
        <a:lnSpc>
          <a:spcPct val="90000"/>
        </a:lnSpc>
        <a:spcBef>
          <a:spcPct val="0"/>
        </a:spcBef>
        <a:buNone/>
        <a:defRPr sz="36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601" indent="-189601" algn="l" defTabSz="758403" rtl="0" eaLnBrk="1" latinLnBrk="0" hangingPunct="1">
        <a:lnSpc>
          <a:spcPct val="90000"/>
        </a:lnSpc>
        <a:spcBef>
          <a:spcPts val="829"/>
        </a:spcBef>
        <a:buFont typeface="Arial" panose="020B0604020202020204" pitchFamily="34" charset="0"/>
        <a:buChar char="•"/>
        <a:defRPr sz="2322" kern="1200">
          <a:solidFill>
            <a:schemeClr val="tx1"/>
          </a:solidFill>
          <a:latin typeface="+mn-lt"/>
          <a:ea typeface="+mn-ea"/>
          <a:cs typeface="+mn-cs"/>
        </a:defRPr>
      </a:lvl1pPr>
      <a:lvl2pPr marL="568803" indent="-189601" algn="l" defTabSz="758403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991" kern="1200">
          <a:solidFill>
            <a:schemeClr val="tx1"/>
          </a:solidFill>
          <a:latin typeface="+mn-lt"/>
          <a:ea typeface="+mn-ea"/>
          <a:cs typeface="+mn-cs"/>
        </a:defRPr>
      </a:lvl2pPr>
      <a:lvl3pPr marL="948004" indent="-189601" algn="l" defTabSz="758403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659" kern="1200">
          <a:solidFill>
            <a:schemeClr val="tx1"/>
          </a:solidFill>
          <a:latin typeface="+mn-lt"/>
          <a:ea typeface="+mn-ea"/>
          <a:cs typeface="+mn-cs"/>
        </a:defRPr>
      </a:lvl3pPr>
      <a:lvl4pPr marL="1327206" indent="-189601" algn="l" defTabSz="758403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4pPr>
      <a:lvl5pPr marL="1706408" indent="-189601" algn="l" defTabSz="758403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5pPr>
      <a:lvl6pPr marL="2085609" indent="-189601" algn="l" defTabSz="758403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6pPr>
      <a:lvl7pPr marL="2464811" indent="-189601" algn="l" defTabSz="758403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7pPr>
      <a:lvl8pPr marL="2844013" indent="-189601" algn="l" defTabSz="758403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8pPr>
      <a:lvl9pPr marL="3223214" indent="-189601" algn="l" defTabSz="758403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8403" rtl="0" eaLnBrk="1" latinLnBrk="0" hangingPunct="1"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79202" algn="l" defTabSz="758403" rtl="0" eaLnBrk="1" latinLnBrk="0" hangingPunct="1">
        <a:defRPr sz="1493" kern="1200">
          <a:solidFill>
            <a:schemeClr val="tx1"/>
          </a:solidFill>
          <a:latin typeface="+mn-lt"/>
          <a:ea typeface="+mn-ea"/>
          <a:cs typeface="+mn-cs"/>
        </a:defRPr>
      </a:lvl2pPr>
      <a:lvl3pPr marL="758403" algn="l" defTabSz="758403" rtl="0" eaLnBrk="1" latinLnBrk="0" hangingPunct="1">
        <a:defRPr sz="1493" kern="1200">
          <a:solidFill>
            <a:schemeClr val="tx1"/>
          </a:solidFill>
          <a:latin typeface="+mn-lt"/>
          <a:ea typeface="+mn-ea"/>
          <a:cs typeface="+mn-cs"/>
        </a:defRPr>
      </a:lvl3pPr>
      <a:lvl4pPr marL="1137605" algn="l" defTabSz="758403" rtl="0" eaLnBrk="1" latinLnBrk="0" hangingPunct="1">
        <a:defRPr sz="1493" kern="1200">
          <a:solidFill>
            <a:schemeClr val="tx1"/>
          </a:solidFill>
          <a:latin typeface="+mn-lt"/>
          <a:ea typeface="+mn-ea"/>
          <a:cs typeface="+mn-cs"/>
        </a:defRPr>
      </a:lvl4pPr>
      <a:lvl5pPr marL="1516807" algn="l" defTabSz="758403" rtl="0" eaLnBrk="1" latinLnBrk="0" hangingPunct="1">
        <a:defRPr sz="1493" kern="1200">
          <a:solidFill>
            <a:schemeClr val="tx1"/>
          </a:solidFill>
          <a:latin typeface="+mn-lt"/>
          <a:ea typeface="+mn-ea"/>
          <a:cs typeface="+mn-cs"/>
        </a:defRPr>
      </a:lvl5pPr>
      <a:lvl6pPr marL="1896008" algn="l" defTabSz="758403" rtl="0" eaLnBrk="1" latinLnBrk="0" hangingPunct="1">
        <a:defRPr sz="1493" kern="1200">
          <a:solidFill>
            <a:schemeClr val="tx1"/>
          </a:solidFill>
          <a:latin typeface="+mn-lt"/>
          <a:ea typeface="+mn-ea"/>
          <a:cs typeface="+mn-cs"/>
        </a:defRPr>
      </a:lvl6pPr>
      <a:lvl7pPr marL="2275210" algn="l" defTabSz="758403" rtl="0" eaLnBrk="1" latinLnBrk="0" hangingPunct="1">
        <a:defRPr sz="1493" kern="1200">
          <a:solidFill>
            <a:schemeClr val="tx1"/>
          </a:solidFill>
          <a:latin typeface="+mn-lt"/>
          <a:ea typeface="+mn-ea"/>
          <a:cs typeface="+mn-cs"/>
        </a:defRPr>
      </a:lvl7pPr>
      <a:lvl8pPr marL="2654412" algn="l" defTabSz="758403" rtl="0" eaLnBrk="1" latinLnBrk="0" hangingPunct="1">
        <a:defRPr sz="1493" kern="1200">
          <a:solidFill>
            <a:schemeClr val="tx1"/>
          </a:solidFill>
          <a:latin typeface="+mn-lt"/>
          <a:ea typeface="+mn-ea"/>
          <a:cs typeface="+mn-cs"/>
        </a:defRPr>
      </a:lvl8pPr>
      <a:lvl9pPr marL="3033613" algn="l" defTabSz="758403" rtl="0" eaLnBrk="1" latinLnBrk="0" hangingPunct="1">
        <a:defRPr sz="14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73A2B07F-D204-2EA5-BE70-4046BACE8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68" y="5021597"/>
            <a:ext cx="5356950" cy="55656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536953D-E4FF-C4EB-FC5C-3C0DC6B9D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873" y="5031757"/>
            <a:ext cx="5356950" cy="55656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EA44909-FAE4-E1BF-D946-E89717FF6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724" y="248830"/>
            <a:ext cx="11563713" cy="475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871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0</Words>
  <Application>Microsoft Macintosh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TIANAO LI</dc:creator>
  <cp:lastModifiedBy>TIANAO LI</cp:lastModifiedBy>
  <cp:revision>6</cp:revision>
  <dcterms:created xsi:type="dcterms:W3CDTF">2022-10-10T09:10:27Z</dcterms:created>
  <dcterms:modified xsi:type="dcterms:W3CDTF">2022-10-25T15:56:03Z</dcterms:modified>
</cp:coreProperties>
</file>