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2396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50"/>
  </p:normalViewPr>
  <p:slideViewPr>
    <p:cSldViewPr snapToGrid="0">
      <p:cViewPr varScale="1">
        <p:scale>
          <a:sx n="125" d="100"/>
          <a:sy n="125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60529"/>
            <a:ext cx="917971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03592"/>
            <a:ext cx="9179719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0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45009"/>
            <a:ext cx="2639169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45009"/>
            <a:ext cx="7764512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7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5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615545"/>
            <a:ext cx="1055667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336618"/>
            <a:ext cx="1055667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0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25046"/>
            <a:ext cx="5201841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25046"/>
            <a:ext cx="5201841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45010"/>
            <a:ext cx="10556677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588543"/>
            <a:ext cx="51779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367064"/>
            <a:ext cx="5177935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588543"/>
            <a:ext cx="52034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367064"/>
            <a:ext cx="5203435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6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26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32012"/>
            <a:ext cx="394759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33026"/>
            <a:ext cx="619631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944052"/>
            <a:ext cx="394759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7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32012"/>
            <a:ext cx="394759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33026"/>
            <a:ext cx="619631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944052"/>
            <a:ext cx="394759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3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45010"/>
            <a:ext cx="1055667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25046"/>
            <a:ext cx="1055667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006163"/>
            <a:ext cx="27539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006163"/>
            <a:ext cx="413087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006163"/>
            <a:ext cx="27539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0" y="5691998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105" y="5702158"/>
            <a:ext cx="5356950" cy="5565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0651A4-7078-D593-1794-15FF6FC5C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55" y="231611"/>
            <a:ext cx="11563713" cy="54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5</cp:revision>
  <dcterms:created xsi:type="dcterms:W3CDTF">2022-10-10T09:10:27Z</dcterms:created>
  <dcterms:modified xsi:type="dcterms:W3CDTF">2022-10-21T15:13:46Z</dcterms:modified>
</cp:coreProperties>
</file>