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23962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7"/>
    <p:restoredTop sz="94650"/>
  </p:normalViewPr>
  <p:slideViewPr>
    <p:cSldViewPr snapToGrid="0">
      <p:cViewPr varScale="1">
        <p:scale>
          <a:sx n="125" d="100"/>
          <a:sy n="125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060529"/>
            <a:ext cx="9179719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403592"/>
            <a:ext cx="9179719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30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45009"/>
            <a:ext cx="2639169" cy="54916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45009"/>
            <a:ext cx="7764512" cy="549164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277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250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615545"/>
            <a:ext cx="10556677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336618"/>
            <a:ext cx="10556677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02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725046"/>
            <a:ext cx="5201841" cy="4111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725046"/>
            <a:ext cx="5201841" cy="4111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833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45010"/>
            <a:ext cx="10556677" cy="1252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588543"/>
            <a:ext cx="517793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367064"/>
            <a:ext cx="5177935" cy="3481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588543"/>
            <a:ext cx="5203435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367064"/>
            <a:ext cx="5203435" cy="3481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768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26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851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32012"/>
            <a:ext cx="394759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933026"/>
            <a:ext cx="6196310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1944052"/>
            <a:ext cx="394759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8471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32012"/>
            <a:ext cx="394759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933026"/>
            <a:ext cx="6196310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1944052"/>
            <a:ext cx="394759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0C53-773C-DD4A-B534-9879AE380A4C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536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45010"/>
            <a:ext cx="10556677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725046"/>
            <a:ext cx="10556677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006163"/>
            <a:ext cx="275391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F0C53-773C-DD4A-B534-9879AE380A4C}" type="datetimeFigureOut">
              <a:rPr kumimoji="1" lang="zh-CN" altLang="en-US" smtClean="0"/>
              <a:t>2022/10/15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006163"/>
            <a:ext cx="4130873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006163"/>
            <a:ext cx="2753916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8A8060-82EB-9E4B-81D2-D55D5D2CC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349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73A2B07F-D204-2EA5-BE70-4046BACE8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00" y="5691998"/>
            <a:ext cx="5356950" cy="55656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536953D-E4FF-C4EB-FC5C-3C0DC6B9D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945" y="5686446"/>
            <a:ext cx="5356950" cy="556566"/>
          </a:xfrm>
          <a:prstGeom prst="rect">
            <a:avLst/>
          </a:prstGeom>
        </p:spPr>
      </p:pic>
      <p:pic>
        <p:nvPicPr>
          <p:cNvPr id="3" name="图片 2" descr="图形用户界面, 图表, 折线图&#10;&#10;描述已自动生成">
            <a:extLst>
              <a:ext uri="{FF2B5EF4-FFF2-40B4-BE49-F238E27FC236}">
                <a16:creationId xmlns:a16="http://schemas.microsoft.com/office/drawing/2014/main" id="{4469CDF6-D4BD-7C7D-2316-9F18590F9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78" y="231703"/>
            <a:ext cx="11568544" cy="545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7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TIANAO LI</dc:creator>
  <cp:lastModifiedBy>TIANAO LI</cp:lastModifiedBy>
  <cp:revision>4</cp:revision>
  <dcterms:created xsi:type="dcterms:W3CDTF">2022-10-10T09:10:27Z</dcterms:created>
  <dcterms:modified xsi:type="dcterms:W3CDTF">2022-10-15T11:30:13Z</dcterms:modified>
</cp:coreProperties>
</file>