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</p:sldIdLst>
  <p:sldSz cx="12096750" cy="4716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68"/>
    <p:restoredTop sz="94609"/>
  </p:normalViewPr>
  <p:slideViewPr>
    <p:cSldViewPr snapToGrid="0">
      <p:cViewPr varScale="1">
        <p:scale>
          <a:sx n="147" d="100"/>
          <a:sy n="147" d="100"/>
        </p:scale>
        <p:origin x="248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2094" y="771884"/>
            <a:ext cx="9072563" cy="1642028"/>
          </a:xfrm>
        </p:spPr>
        <p:txBody>
          <a:bodyPr anchor="b"/>
          <a:lstStyle>
            <a:lvl1pPr algn="ctr">
              <a:defRPr sz="412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2477235"/>
            <a:ext cx="9072563" cy="1138720"/>
          </a:xfrm>
        </p:spPr>
        <p:txBody>
          <a:bodyPr/>
          <a:lstStyle>
            <a:lvl1pPr marL="0" indent="0" algn="ctr">
              <a:buNone/>
              <a:defRPr sz="1650"/>
            </a:lvl1pPr>
            <a:lvl2pPr marL="314416" indent="0" algn="ctr">
              <a:buNone/>
              <a:defRPr sz="1375"/>
            </a:lvl2pPr>
            <a:lvl3pPr marL="628833" indent="0" algn="ctr">
              <a:buNone/>
              <a:defRPr sz="1238"/>
            </a:lvl3pPr>
            <a:lvl4pPr marL="943249" indent="0" algn="ctr">
              <a:buNone/>
              <a:defRPr sz="1100"/>
            </a:lvl4pPr>
            <a:lvl5pPr marL="1257666" indent="0" algn="ctr">
              <a:buNone/>
              <a:defRPr sz="1100"/>
            </a:lvl5pPr>
            <a:lvl6pPr marL="1572082" indent="0" algn="ctr">
              <a:buNone/>
              <a:defRPr sz="1100"/>
            </a:lvl6pPr>
            <a:lvl7pPr marL="1886499" indent="0" algn="ctr">
              <a:buNone/>
              <a:defRPr sz="1100"/>
            </a:lvl7pPr>
            <a:lvl8pPr marL="2200915" indent="0" algn="ctr">
              <a:buNone/>
              <a:defRPr sz="1100"/>
            </a:lvl8pPr>
            <a:lvl9pPr marL="2515332" indent="0" algn="ctr">
              <a:buNone/>
              <a:defRPr sz="1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2023/2/5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27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2023/2/5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876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6737" y="251108"/>
            <a:ext cx="2608362" cy="39969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1651" y="251108"/>
            <a:ext cx="7673876" cy="39969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2023/2/5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9519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2023/2/5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223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51" y="1175841"/>
            <a:ext cx="10433447" cy="1961917"/>
          </a:xfrm>
        </p:spPr>
        <p:txBody>
          <a:bodyPr anchor="b"/>
          <a:lstStyle>
            <a:lvl1pPr>
              <a:defRPr sz="412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5351" y="3156319"/>
            <a:ext cx="10433447" cy="1031726"/>
          </a:xfrm>
        </p:spPr>
        <p:txBody>
          <a:bodyPr/>
          <a:lstStyle>
            <a:lvl1pPr marL="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1pPr>
            <a:lvl2pPr marL="314416" indent="0">
              <a:buNone/>
              <a:defRPr sz="1375">
                <a:solidFill>
                  <a:schemeClr val="tx1">
                    <a:tint val="75000"/>
                  </a:schemeClr>
                </a:solidFill>
              </a:defRPr>
            </a:lvl2pPr>
            <a:lvl3pPr marL="628833" indent="0">
              <a:buNone/>
              <a:defRPr sz="1238">
                <a:solidFill>
                  <a:schemeClr val="tx1">
                    <a:tint val="75000"/>
                  </a:schemeClr>
                </a:solidFill>
              </a:defRPr>
            </a:lvl3pPr>
            <a:lvl4pPr marL="94324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257666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57208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188649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20091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51533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2023/2/5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968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1651" y="1255540"/>
            <a:ext cx="5141119" cy="29925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3980" y="1255540"/>
            <a:ext cx="5141119" cy="29925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2023/2/5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18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227" y="251108"/>
            <a:ext cx="10433447" cy="9116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228" y="1156189"/>
            <a:ext cx="5117492" cy="566630"/>
          </a:xfrm>
        </p:spPr>
        <p:txBody>
          <a:bodyPr anchor="b"/>
          <a:lstStyle>
            <a:lvl1pPr marL="0" indent="0">
              <a:buNone/>
              <a:defRPr sz="1650" b="1"/>
            </a:lvl1pPr>
            <a:lvl2pPr marL="314416" indent="0">
              <a:buNone/>
              <a:defRPr sz="1375" b="1"/>
            </a:lvl2pPr>
            <a:lvl3pPr marL="628833" indent="0">
              <a:buNone/>
              <a:defRPr sz="1238" b="1"/>
            </a:lvl3pPr>
            <a:lvl4pPr marL="943249" indent="0">
              <a:buNone/>
              <a:defRPr sz="1100" b="1"/>
            </a:lvl4pPr>
            <a:lvl5pPr marL="1257666" indent="0">
              <a:buNone/>
              <a:defRPr sz="1100" b="1"/>
            </a:lvl5pPr>
            <a:lvl6pPr marL="1572082" indent="0">
              <a:buNone/>
              <a:defRPr sz="1100" b="1"/>
            </a:lvl6pPr>
            <a:lvl7pPr marL="1886499" indent="0">
              <a:buNone/>
              <a:defRPr sz="1100" b="1"/>
            </a:lvl7pPr>
            <a:lvl8pPr marL="2200915" indent="0">
              <a:buNone/>
              <a:defRPr sz="1100" b="1"/>
            </a:lvl8pPr>
            <a:lvl9pPr marL="2515332" indent="0">
              <a:buNone/>
              <a:defRPr sz="1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28" y="1722819"/>
            <a:ext cx="5117492" cy="25340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3980" y="1156189"/>
            <a:ext cx="5142694" cy="566630"/>
          </a:xfrm>
        </p:spPr>
        <p:txBody>
          <a:bodyPr anchor="b"/>
          <a:lstStyle>
            <a:lvl1pPr marL="0" indent="0">
              <a:buNone/>
              <a:defRPr sz="1650" b="1"/>
            </a:lvl1pPr>
            <a:lvl2pPr marL="314416" indent="0">
              <a:buNone/>
              <a:defRPr sz="1375" b="1"/>
            </a:lvl2pPr>
            <a:lvl3pPr marL="628833" indent="0">
              <a:buNone/>
              <a:defRPr sz="1238" b="1"/>
            </a:lvl3pPr>
            <a:lvl4pPr marL="943249" indent="0">
              <a:buNone/>
              <a:defRPr sz="1100" b="1"/>
            </a:lvl4pPr>
            <a:lvl5pPr marL="1257666" indent="0">
              <a:buNone/>
              <a:defRPr sz="1100" b="1"/>
            </a:lvl5pPr>
            <a:lvl6pPr marL="1572082" indent="0">
              <a:buNone/>
              <a:defRPr sz="1100" b="1"/>
            </a:lvl6pPr>
            <a:lvl7pPr marL="1886499" indent="0">
              <a:buNone/>
              <a:defRPr sz="1100" b="1"/>
            </a:lvl7pPr>
            <a:lvl8pPr marL="2200915" indent="0">
              <a:buNone/>
              <a:defRPr sz="1100" b="1"/>
            </a:lvl8pPr>
            <a:lvl9pPr marL="2515332" indent="0">
              <a:buNone/>
              <a:defRPr sz="1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3980" y="1722819"/>
            <a:ext cx="5142694" cy="25340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2023/2/5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2023/2/5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29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2023/2/5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25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228" y="314431"/>
            <a:ext cx="3901516" cy="1100508"/>
          </a:xfrm>
        </p:spPr>
        <p:txBody>
          <a:bodyPr anchor="b"/>
          <a:lstStyle>
            <a:lvl1pPr>
              <a:defRPr sz="22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2694" y="679084"/>
            <a:ext cx="6123980" cy="3351746"/>
          </a:xfrm>
        </p:spPr>
        <p:txBody>
          <a:bodyPr/>
          <a:lstStyle>
            <a:lvl1pPr>
              <a:defRPr sz="2201"/>
            </a:lvl1pPr>
            <a:lvl2pPr>
              <a:defRPr sz="1926"/>
            </a:lvl2pPr>
            <a:lvl3pPr>
              <a:defRPr sz="1650"/>
            </a:lvl3pPr>
            <a:lvl4pPr>
              <a:defRPr sz="1375"/>
            </a:lvl4pPr>
            <a:lvl5pPr>
              <a:defRPr sz="1375"/>
            </a:lvl5pPr>
            <a:lvl6pPr>
              <a:defRPr sz="1375"/>
            </a:lvl6pPr>
            <a:lvl7pPr>
              <a:defRPr sz="1375"/>
            </a:lvl7pPr>
            <a:lvl8pPr>
              <a:defRPr sz="1375"/>
            </a:lvl8pPr>
            <a:lvl9pPr>
              <a:defRPr sz="13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228" y="1414939"/>
            <a:ext cx="3901516" cy="2621349"/>
          </a:xfrm>
        </p:spPr>
        <p:txBody>
          <a:bodyPr/>
          <a:lstStyle>
            <a:lvl1pPr marL="0" indent="0">
              <a:buNone/>
              <a:defRPr sz="1100"/>
            </a:lvl1pPr>
            <a:lvl2pPr marL="314416" indent="0">
              <a:buNone/>
              <a:defRPr sz="963"/>
            </a:lvl2pPr>
            <a:lvl3pPr marL="628833" indent="0">
              <a:buNone/>
              <a:defRPr sz="825"/>
            </a:lvl3pPr>
            <a:lvl4pPr marL="943249" indent="0">
              <a:buNone/>
              <a:defRPr sz="688"/>
            </a:lvl4pPr>
            <a:lvl5pPr marL="1257666" indent="0">
              <a:buNone/>
              <a:defRPr sz="688"/>
            </a:lvl5pPr>
            <a:lvl6pPr marL="1572082" indent="0">
              <a:buNone/>
              <a:defRPr sz="688"/>
            </a:lvl6pPr>
            <a:lvl7pPr marL="1886499" indent="0">
              <a:buNone/>
              <a:defRPr sz="688"/>
            </a:lvl7pPr>
            <a:lvl8pPr marL="2200915" indent="0">
              <a:buNone/>
              <a:defRPr sz="688"/>
            </a:lvl8pPr>
            <a:lvl9pPr marL="2515332" indent="0">
              <a:buNone/>
              <a:defRPr sz="6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2023/2/5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815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228" y="314431"/>
            <a:ext cx="3901516" cy="1100508"/>
          </a:xfrm>
        </p:spPr>
        <p:txBody>
          <a:bodyPr anchor="b"/>
          <a:lstStyle>
            <a:lvl1pPr>
              <a:defRPr sz="220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2694" y="679084"/>
            <a:ext cx="6123980" cy="3351746"/>
          </a:xfrm>
        </p:spPr>
        <p:txBody>
          <a:bodyPr anchor="t"/>
          <a:lstStyle>
            <a:lvl1pPr marL="0" indent="0">
              <a:buNone/>
              <a:defRPr sz="2201"/>
            </a:lvl1pPr>
            <a:lvl2pPr marL="314416" indent="0">
              <a:buNone/>
              <a:defRPr sz="1926"/>
            </a:lvl2pPr>
            <a:lvl3pPr marL="628833" indent="0">
              <a:buNone/>
              <a:defRPr sz="1650"/>
            </a:lvl3pPr>
            <a:lvl4pPr marL="943249" indent="0">
              <a:buNone/>
              <a:defRPr sz="1375"/>
            </a:lvl4pPr>
            <a:lvl5pPr marL="1257666" indent="0">
              <a:buNone/>
              <a:defRPr sz="1375"/>
            </a:lvl5pPr>
            <a:lvl6pPr marL="1572082" indent="0">
              <a:buNone/>
              <a:defRPr sz="1375"/>
            </a:lvl6pPr>
            <a:lvl7pPr marL="1886499" indent="0">
              <a:buNone/>
              <a:defRPr sz="1375"/>
            </a:lvl7pPr>
            <a:lvl8pPr marL="2200915" indent="0">
              <a:buNone/>
              <a:defRPr sz="1375"/>
            </a:lvl8pPr>
            <a:lvl9pPr marL="2515332" indent="0">
              <a:buNone/>
              <a:defRPr sz="13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228" y="1414939"/>
            <a:ext cx="3901516" cy="2621349"/>
          </a:xfrm>
        </p:spPr>
        <p:txBody>
          <a:bodyPr/>
          <a:lstStyle>
            <a:lvl1pPr marL="0" indent="0">
              <a:buNone/>
              <a:defRPr sz="1100"/>
            </a:lvl1pPr>
            <a:lvl2pPr marL="314416" indent="0">
              <a:buNone/>
              <a:defRPr sz="963"/>
            </a:lvl2pPr>
            <a:lvl3pPr marL="628833" indent="0">
              <a:buNone/>
              <a:defRPr sz="825"/>
            </a:lvl3pPr>
            <a:lvl4pPr marL="943249" indent="0">
              <a:buNone/>
              <a:defRPr sz="688"/>
            </a:lvl4pPr>
            <a:lvl5pPr marL="1257666" indent="0">
              <a:buNone/>
              <a:defRPr sz="688"/>
            </a:lvl5pPr>
            <a:lvl6pPr marL="1572082" indent="0">
              <a:buNone/>
              <a:defRPr sz="688"/>
            </a:lvl6pPr>
            <a:lvl7pPr marL="1886499" indent="0">
              <a:buNone/>
              <a:defRPr sz="688"/>
            </a:lvl7pPr>
            <a:lvl8pPr marL="2200915" indent="0">
              <a:buNone/>
              <a:defRPr sz="688"/>
            </a:lvl8pPr>
            <a:lvl9pPr marL="2515332" indent="0">
              <a:buNone/>
              <a:defRPr sz="6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2023/2/5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818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1652" y="251108"/>
            <a:ext cx="10433447" cy="911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52" y="1255540"/>
            <a:ext cx="10433447" cy="2992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1651" y="4371463"/>
            <a:ext cx="2721769" cy="251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0C53-773C-DD4A-B534-9879AE380A4C}" type="datetimeFigureOut">
              <a:rPr kumimoji="1" lang="zh-CN" altLang="en-US" smtClean="0"/>
              <a:t>2023/2/5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7049" y="4371463"/>
            <a:ext cx="4082653" cy="251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330" y="4371463"/>
            <a:ext cx="2721769" cy="251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348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628833" rtl="0" eaLnBrk="1" latinLnBrk="0" hangingPunct="1">
        <a:lnSpc>
          <a:spcPct val="90000"/>
        </a:lnSpc>
        <a:spcBef>
          <a:spcPct val="0"/>
        </a:spcBef>
        <a:buNone/>
        <a:defRPr sz="30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208" indent="-157208" algn="l" defTabSz="628833" rtl="0" eaLnBrk="1" latinLnBrk="0" hangingPunct="1">
        <a:lnSpc>
          <a:spcPct val="90000"/>
        </a:lnSpc>
        <a:spcBef>
          <a:spcPts val="688"/>
        </a:spcBef>
        <a:buFont typeface="Arial" panose="020B0604020202020204" pitchFamily="34" charset="0"/>
        <a:buChar char="•"/>
        <a:defRPr sz="1926" kern="1200">
          <a:solidFill>
            <a:schemeClr val="tx1"/>
          </a:solidFill>
          <a:latin typeface="+mn-lt"/>
          <a:ea typeface="+mn-ea"/>
          <a:cs typeface="+mn-cs"/>
        </a:defRPr>
      </a:lvl1pPr>
      <a:lvl2pPr marL="471625" indent="-157208" algn="l" defTabSz="62883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786041" indent="-157208" algn="l" defTabSz="62883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3pPr>
      <a:lvl4pPr marL="1100458" indent="-157208" algn="l" defTabSz="62883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4pPr>
      <a:lvl5pPr marL="1414874" indent="-157208" algn="l" defTabSz="62883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5pPr>
      <a:lvl6pPr marL="1729290" indent="-157208" algn="l" defTabSz="62883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6pPr>
      <a:lvl7pPr marL="2043707" indent="-157208" algn="l" defTabSz="62883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7pPr>
      <a:lvl8pPr marL="2358123" indent="-157208" algn="l" defTabSz="62883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8pPr>
      <a:lvl9pPr marL="2672540" indent="-157208" algn="l" defTabSz="628833" rtl="0" eaLnBrk="1" latinLnBrk="0" hangingPunct="1">
        <a:lnSpc>
          <a:spcPct val="90000"/>
        </a:lnSpc>
        <a:spcBef>
          <a:spcPts val="344"/>
        </a:spcBef>
        <a:buFont typeface="Arial" panose="020B0604020202020204" pitchFamily="34" charset="0"/>
        <a:buChar char="•"/>
        <a:defRPr sz="12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883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1pPr>
      <a:lvl2pPr marL="314416" algn="l" defTabSz="62883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2pPr>
      <a:lvl3pPr marL="628833" algn="l" defTabSz="62883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3pPr>
      <a:lvl4pPr marL="943249" algn="l" defTabSz="62883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4pPr>
      <a:lvl5pPr marL="1257666" algn="l" defTabSz="62883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5pPr>
      <a:lvl6pPr marL="1572082" algn="l" defTabSz="62883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6pPr>
      <a:lvl7pPr marL="1886499" algn="l" defTabSz="62883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7pPr>
      <a:lvl8pPr marL="2200915" algn="l" defTabSz="62883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8pPr>
      <a:lvl9pPr marL="2515332" algn="l" defTabSz="628833" rtl="0" eaLnBrk="1" latinLnBrk="0" hangingPunct="1">
        <a:defRPr sz="12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9501D39-9AE9-17A6-F2E7-F03EA1EB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00" y="4091372"/>
            <a:ext cx="5292598" cy="5786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2B421DF-57F3-8256-7FA3-6B2C077A4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400" y="4091372"/>
            <a:ext cx="5292598" cy="5786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1E7AF82-FBAD-E222-F9A1-888AA95C1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57" y="128588"/>
            <a:ext cx="11673235" cy="396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7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TIANAO LI</dc:creator>
  <cp:lastModifiedBy>TIANAO LI</cp:lastModifiedBy>
  <cp:revision>15</cp:revision>
  <dcterms:created xsi:type="dcterms:W3CDTF">2022-10-10T09:10:27Z</dcterms:created>
  <dcterms:modified xsi:type="dcterms:W3CDTF">2023-02-05T12:21:04Z</dcterms:modified>
</cp:coreProperties>
</file>