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2" r:id="rId1"/>
  </p:sldMasterIdLst>
  <p:sldIdLst>
    <p:sldId id="256" r:id="rId2"/>
  </p:sldIdLst>
  <p:sldSz cx="17279938" cy="5508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FB79"/>
    <a:srgbClr val="591476"/>
    <a:srgbClr val="FFF799"/>
    <a:srgbClr val="0070C0"/>
    <a:srgbClr val="76D6FF"/>
    <a:srgbClr val="FF8AD8"/>
    <a:srgbClr val="00FA00"/>
    <a:srgbClr val="73FDD6"/>
    <a:srgbClr val="FFF362"/>
    <a:srgbClr val="FFFD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95" autoAdjust="0"/>
    <p:restoredTop sz="94719"/>
  </p:normalViewPr>
  <p:slideViewPr>
    <p:cSldViewPr snapToGrid="0">
      <p:cViewPr varScale="1">
        <p:scale>
          <a:sx n="73" d="100"/>
          <a:sy n="73" d="100"/>
        </p:scale>
        <p:origin x="224" y="1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9992" y="901527"/>
            <a:ext cx="12959954" cy="1917818"/>
          </a:xfrm>
        </p:spPr>
        <p:txBody>
          <a:bodyPr anchor="b"/>
          <a:lstStyle>
            <a:lvl1pPr algn="ctr">
              <a:defRPr sz="481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59992" y="2893304"/>
            <a:ext cx="12959954" cy="1329975"/>
          </a:xfrm>
        </p:spPr>
        <p:txBody>
          <a:bodyPr/>
          <a:lstStyle>
            <a:lvl1pPr marL="0" indent="0" algn="ctr">
              <a:buNone/>
              <a:defRPr sz="1928"/>
            </a:lvl1pPr>
            <a:lvl2pPr marL="367223" indent="0" algn="ctr">
              <a:buNone/>
              <a:defRPr sz="1606"/>
            </a:lvl2pPr>
            <a:lvl3pPr marL="734446" indent="0" algn="ctr">
              <a:buNone/>
              <a:defRPr sz="1446"/>
            </a:lvl3pPr>
            <a:lvl4pPr marL="1101669" indent="0" algn="ctr">
              <a:buNone/>
              <a:defRPr sz="1285"/>
            </a:lvl4pPr>
            <a:lvl5pPr marL="1468892" indent="0" algn="ctr">
              <a:buNone/>
              <a:defRPr sz="1285"/>
            </a:lvl5pPr>
            <a:lvl6pPr marL="1836115" indent="0" algn="ctr">
              <a:buNone/>
              <a:defRPr sz="1285"/>
            </a:lvl6pPr>
            <a:lvl7pPr marL="2203338" indent="0" algn="ctr">
              <a:buNone/>
              <a:defRPr sz="1285"/>
            </a:lvl7pPr>
            <a:lvl8pPr marL="2570561" indent="0" algn="ctr">
              <a:buNone/>
              <a:defRPr sz="1285"/>
            </a:lvl8pPr>
            <a:lvl9pPr marL="2937784" indent="0" algn="ctr">
              <a:buNone/>
              <a:defRPr sz="1285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4C27-DF14-C749-8275-2CAAA9F43E1D}" type="datetimeFigureOut">
              <a:rPr kumimoji="1" lang="zh-CN" altLang="en-US" smtClean="0"/>
              <a:t>2022/10/29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05E0-DE56-4846-AA73-4AA0670D34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5362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4C27-DF14-C749-8275-2CAAA9F43E1D}" type="datetimeFigureOut">
              <a:rPr kumimoji="1" lang="zh-CN" altLang="en-US" smtClean="0"/>
              <a:t>2022/10/29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05E0-DE56-4846-AA73-4AA0670D34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2231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365955" y="293283"/>
            <a:ext cx="3725987" cy="466830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87996" y="293283"/>
            <a:ext cx="10961961" cy="466830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4C27-DF14-C749-8275-2CAAA9F43E1D}" type="datetimeFigureOut">
              <a:rPr kumimoji="1" lang="zh-CN" altLang="en-US" smtClean="0"/>
              <a:t>2022/10/29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05E0-DE56-4846-AA73-4AA0670D34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6597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4C27-DF14-C749-8275-2CAAA9F43E1D}" type="datetimeFigureOut">
              <a:rPr kumimoji="1" lang="zh-CN" altLang="en-US" smtClean="0"/>
              <a:t>2022/10/29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05E0-DE56-4846-AA73-4AA0670D34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7277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8996" y="1373331"/>
            <a:ext cx="14903947" cy="2291435"/>
          </a:xfrm>
        </p:spPr>
        <p:txBody>
          <a:bodyPr anchor="b"/>
          <a:lstStyle>
            <a:lvl1pPr>
              <a:defRPr sz="481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8996" y="3686444"/>
            <a:ext cx="14903947" cy="1205011"/>
          </a:xfrm>
        </p:spPr>
        <p:txBody>
          <a:bodyPr/>
          <a:lstStyle>
            <a:lvl1pPr marL="0" indent="0">
              <a:buNone/>
              <a:defRPr sz="1928">
                <a:solidFill>
                  <a:schemeClr val="tx1">
                    <a:tint val="75000"/>
                  </a:schemeClr>
                </a:solidFill>
              </a:defRPr>
            </a:lvl1pPr>
            <a:lvl2pPr marL="367223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2pPr>
            <a:lvl3pPr marL="734446" indent="0">
              <a:buNone/>
              <a:defRPr sz="1446">
                <a:solidFill>
                  <a:schemeClr val="tx1">
                    <a:tint val="75000"/>
                  </a:schemeClr>
                </a:solidFill>
              </a:defRPr>
            </a:lvl3pPr>
            <a:lvl4pPr marL="1101669" indent="0">
              <a:buNone/>
              <a:defRPr sz="1285">
                <a:solidFill>
                  <a:schemeClr val="tx1">
                    <a:tint val="75000"/>
                  </a:schemeClr>
                </a:solidFill>
              </a:defRPr>
            </a:lvl4pPr>
            <a:lvl5pPr marL="1468892" indent="0">
              <a:buNone/>
              <a:defRPr sz="1285">
                <a:solidFill>
                  <a:schemeClr val="tx1">
                    <a:tint val="75000"/>
                  </a:schemeClr>
                </a:solidFill>
              </a:defRPr>
            </a:lvl5pPr>
            <a:lvl6pPr marL="1836115" indent="0">
              <a:buNone/>
              <a:defRPr sz="1285">
                <a:solidFill>
                  <a:schemeClr val="tx1">
                    <a:tint val="75000"/>
                  </a:schemeClr>
                </a:solidFill>
              </a:defRPr>
            </a:lvl6pPr>
            <a:lvl7pPr marL="2203338" indent="0">
              <a:buNone/>
              <a:defRPr sz="1285">
                <a:solidFill>
                  <a:schemeClr val="tx1">
                    <a:tint val="75000"/>
                  </a:schemeClr>
                </a:solidFill>
              </a:defRPr>
            </a:lvl7pPr>
            <a:lvl8pPr marL="2570561" indent="0">
              <a:buNone/>
              <a:defRPr sz="1285">
                <a:solidFill>
                  <a:schemeClr val="tx1">
                    <a:tint val="75000"/>
                  </a:schemeClr>
                </a:solidFill>
              </a:defRPr>
            </a:lvl8pPr>
            <a:lvl9pPr marL="2937784" indent="0">
              <a:buNone/>
              <a:defRPr sz="128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4C27-DF14-C749-8275-2CAAA9F43E1D}" type="datetimeFigureOut">
              <a:rPr kumimoji="1" lang="zh-CN" altLang="en-US" smtClean="0"/>
              <a:t>2022/10/29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05E0-DE56-4846-AA73-4AA0670D34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1411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7996" y="1466416"/>
            <a:ext cx="7343974" cy="34951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47968" y="1466416"/>
            <a:ext cx="7343974" cy="34951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4C27-DF14-C749-8275-2CAAA9F43E1D}" type="datetimeFigureOut">
              <a:rPr kumimoji="1" lang="zh-CN" altLang="en-US" smtClean="0"/>
              <a:t>2022/10/29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05E0-DE56-4846-AA73-4AA0670D34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5723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246" y="293284"/>
            <a:ext cx="14903947" cy="10647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0247" y="1350378"/>
            <a:ext cx="7310223" cy="661800"/>
          </a:xfrm>
        </p:spPr>
        <p:txBody>
          <a:bodyPr anchor="b"/>
          <a:lstStyle>
            <a:lvl1pPr marL="0" indent="0">
              <a:buNone/>
              <a:defRPr sz="1928" b="1"/>
            </a:lvl1pPr>
            <a:lvl2pPr marL="367223" indent="0">
              <a:buNone/>
              <a:defRPr sz="1606" b="1"/>
            </a:lvl2pPr>
            <a:lvl3pPr marL="734446" indent="0">
              <a:buNone/>
              <a:defRPr sz="1446" b="1"/>
            </a:lvl3pPr>
            <a:lvl4pPr marL="1101669" indent="0">
              <a:buNone/>
              <a:defRPr sz="1285" b="1"/>
            </a:lvl4pPr>
            <a:lvl5pPr marL="1468892" indent="0">
              <a:buNone/>
              <a:defRPr sz="1285" b="1"/>
            </a:lvl5pPr>
            <a:lvl6pPr marL="1836115" indent="0">
              <a:buNone/>
              <a:defRPr sz="1285" b="1"/>
            </a:lvl6pPr>
            <a:lvl7pPr marL="2203338" indent="0">
              <a:buNone/>
              <a:defRPr sz="1285" b="1"/>
            </a:lvl7pPr>
            <a:lvl8pPr marL="2570561" indent="0">
              <a:buNone/>
              <a:defRPr sz="1285" b="1"/>
            </a:lvl8pPr>
            <a:lvl9pPr marL="2937784" indent="0">
              <a:buNone/>
              <a:defRPr sz="128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0247" y="2012178"/>
            <a:ext cx="7310223" cy="29596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47969" y="1350378"/>
            <a:ext cx="7346224" cy="661800"/>
          </a:xfrm>
        </p:spPr>
        <p:txBody>
          <a:bodyPr anchor="b"/>
          <a:lstStyle>
            <a:lvl1pPr marL="0" indent="0">
              <a:buNone/>
              <a:defRPr sz="1928" b="1"/>
            </a:lvl1pPr>
            <a:lvl2pPr marL="367223" indent="0">
              <a:buNone/>
              <a:defRPr sz="1606" b="1"/>
            </a:lvl2pPr>
            <a:lvl3pPr marL="734446" indent="0">
              <a:buNone/>
              <a:defRPr sz="1446" b="1"/>
            </a:lvl3pPr>
            <a:lvl4pPr marL="1101669" indent="0">
              <a:buNone/>
              <a:defRPr sz="1285" b="1"/>
            </a:lvl4pPr>
            <a:lvl5pPr marL="1468892" indent="0">
              <a:buNone/>
              <a:defRPr sz="1285" b="1"/>
            </a:lvl5pPr>
            <a:lvl6pPr marL="1836115" indent="0">
              <a:buNone/>
              <a:defRPr sz="1285" b="1"/>
            </a:lvl6pPr>
            <a:lvl7pPr marL="2203338" indent="0">
              <a:buNone/>
              <a:defRPr sz="1285" b="1"/>
            </a:lvl7pPr>
            <a:lvl8pPr marL="2570561" indent="0">
              <a:buNone/>
              <a:defRPr sz="1285" b="1"/>
            </a:lvl8pPr>
            <a:lvl9pPr marL="2937784" indent="0">
              <a:buNone/>
              <a:defRPr sz="128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47969" y="2012178"/>
            <a:ext cx="7346224" cy="29596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4C27-DF14-C749-8275-2CAAA9F43E1D}" type="datetimeFigureOut">
              <a:rPr kumimoji="1" lang="zh-CN" altLang="en-US" smtClean="0"/>
              <a:t>2022/10/29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05E0-DE56-4846-AA73-4AA0670D34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6829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4C27-DF14-C749-8275-2CAAA9F43E1D}" type="datetimeFigureOut">
              <a:rPr kumimoji="1" lang="zh-CN" altLang="en-US" smtClean="0"/>
              <a:t>2022/10/29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05E0-DE56-4846-AA73-4AA0670D34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471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4C27-DF14-C749-8275-2CAAA9F43E1D}" type="datetimeFigureOut">
              <a:rPr kumimoji="1" lang="zh-CN" altLang="en-US" smtClean="0"/>
              <a:t>2022/10/29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05E0-DE56-4846-AA73-4AA0670D34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1535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247" y="367242"/>
            <a:ext cx="5573229" cy="1285346"/>
          </a:xfrm>
        </p:spPr>
        <p:txBody>
          <a:bodyPr anchor="b"/>
          <a:lstStyle>
            <a:lvl1pPr>
              <a:defRPr sz="257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6224" y="793140"/>
            <a:ext cx="8747969" cy="3914694"/>
          </a:xfrm>
        </p:spPr>
        <p:txBody>
          <a:bodyPr/>
          <a:lstStyle>
            <a:lvl1pPr>
              <a:defRPr sz="2570"/>
            </a:lvl1pPr>
            <a:lvl2pPr>
              <a:defRPr sz="2249"/>
            </a:lvl2pPr>
            <a:lvl3pPr>
              <a:defRPr sz="1928"/>
            </a:lvl3pPr>
            <a:lvl4pPr>
              <a:defRPr sz="1606"/>
            </a:lvl4pPr>
            <a:lvl5pPr>
              <a:defRPr sz="1606"/>
            </a:lvl5pPr>
            <a:lvl6pPr>
              <a:defRPr sz="1606"/>
            </a:lvl6pPr>
            <a:lvl7pPr>
              <a:defRPr sz="1606"/>
            </a:lvl7pPr>
            <a:lvl8pPr>
              <a:defRPr sz="1606"/>
            </a:lvl8pPr>
            <a:lvl9pPr>
              <a:defRPr sz="1606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0247" y="1652587"/>
            <a:ext cx="5573229" cy="3061623"/>
          </a:xfrm>
        </p:spPr>
        <p:txBody>
          <a:bodyPr/>
          <a:lstStyle>
            <a:lvl1pPr marL="0" indent="0">
              <a:buNone/>
              <a:defRPr sz="1285"/>
            </a:lvl1pPr>
            <a:lvl2pPr marL="367223" indent="0">
              <a:buNone/>
              <a:defRPr sz="1124"/>
            </a:lvl2pPr>
            <a:lvl3pPr marL="734446" indent="0">
              <a:buNone/>
              <a:defRPr sz="964"/>
            </a:lvl3pPr>
            <a:lvl4pPr marL="1101669" indent="0">
              <a:buNone/>
              <a:defRPr sz="803"/>
            </a:lvl4pPr>
            <a:lvl5pPr marL="1468892" indent="0">
              <a:buNone/>
              <a:defRPr sz="803"/>
            </a:lvl5pPr>
            <a:lvl6pPr marL="1836115" indent="0">
              <a:buNone/>
              <a:defRPr sz="803"/>
            </a:lvl6pPr>
            <a:lvl7pPr marL="2203338" indent="0">
              <a:buNone/>
              <a:defRPr sz="803"/>
            </a:lvl7pPr>
            <a:lvl8pPr marL="2570561" indent="0">
              <a:buNone/>
              <a:defRPr sz="803"/>
            </a:lvl8pPr>
            <a:lvl9pPr marL="2937784" indent="0">
              <a:buNone/>
              <a:defRPr sz="80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4C27-DF14-C749-8275-2CAAA9F43E1D}" type="datetimeFigureOut">
              <a:rPr kumimoji="1" lang="zh-CN" altLang="en-US" smtClean="0"/>
              <a:t>2022/10/29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05E0-DE56-4846-AA73-4AA0670D34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8739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247" y="367242"/>
            <a:ext cx="5573229" cy="1285346"/>
          </a:xfrm>
        </p:spPr>
        <p:txBody>
          <a:bodyPr anchor="b"/>
          <a:lstStyle>
            <a:lvl1pPr>
              <a:defRPr sz="257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46224" y="793140"/>
            <a:ext cx="8747969" cy="3914694"/>
          </a:xfrm>
        </p:spPr>
        <p:txBody>
          <a:bodyPr anchor="t"/>
          <a:lstStyle>
            <a:lvl1pPr marL="0" indent="0">
              <a:buNone/>
              <a:defRPr sz="2570"/>
            </a:lvl1pPr>
            <a:lvl2pPr marL="367223" indent="0">
              <a:buNone/>
              <a:defRPr sz="2249"/>
            </a:lvl2pPr>
            <a:lvl3pPr marL="734446" indent="0">
              <a:buNone/>
              <a:defRPr sz="1928"/>
            </a:lvl3pPr>
            <a:lvl4pPr marL="1101669" indent="0">
              <a:buNone/>
              <a:defRPr sz="1606"/>
            </a:lvl4pPr>
            <a:lvl5pPr marL="1468892" indent="0">
              <a:buNone/>
              <a:defRPr sz="1606"/>
            </a:lvl5pPr>
            <a:lvl6pPr marL="1836115" indent="0">
              <a:buNone/>
              <a:defRPr sz="1606"/>
            </a:lvl6pPr>
            <a:lvl7pPr marL="2203338" indent="0">
              <a:buNone/>
              <a:defRPr sz="1606"/>
            </a:lvl7pPr>
            <a:lvl8pPr marL="2570561" indent="0">
              <a:buNone/>
              <a:defRPr sz="1606"/>
            </a:lvl8pPr>
            <a:lvl9pPr marL="2937784" indent="0">
              <a:buNone/>
              <a:defRPr sz="1606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0247" y="1652587"/>
            <a:ext cx="5573229" cy="3061623"/>
          </a:xfrm>
        </p:spPr>
        <p:txBody>
          <a:bodyPr/>
          <a:lstStyle>
            <a:lvl1pPr marL="0" indent="0">
              <a:buNone/>
              <a:defRPr sz="1285"/>
            </a:lvl1pPr>
            <a:lvl2pPr marL="367223" indent="0">
              <a:buNone/>
              <a:defRPr sz="1124"/>
            </a:lvl2pPr>
            <a:lvl3pPr marL="734446" indent="0">
              <a:buNone/>
              <a:defRPr sz="964"/>
            </a:lvl3pPr>
            <a:lvl4pPr marL="1101669" indent="0">
              <a:buNone/>
              <a:defRPr sz="803"/>
            </a:lvl4pPr>
            <a:lvl5pPr marL="1468892" indent="0">
              <a:buNone/>
              <a:defRPr sz="803"/>
            </a:lvl5pPr>
            <a:lvl6pPr marL="1836115" indent="0">
              <a:buNone/>
              <a:defRPr sz="803"/>
            </a:lvl6pPr>
            <a:lvl7pPr marL="2203338" indent="0">
              <a:buNone/>
              <a:defRPr sz="803"/>
            </a:lvl7pPr>
            <a:lvl8pPr marL="2570561" indent="0">
              <a:buNone/>
              <a:defRPr sz="803"/>
            </a:lvl8pPr>
            <a:lvl9pPr marL="2937784" indent="0">
              <a:buNone/>
              <a:defRPr sz="80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4C27-DF14-C749-8275-2CAAA9F43E1D}" type="datetimeFigureOut">
              <a:rPr kumimoji="1" lang="zh-CN" altLang="en-US" smtClean="0"/>
              <a:t>2022/10/29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05E0-DE56-4846-AA73-4AA0670D34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1884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87996" y="293284"/>
            <a:ext cx="14903947" cy="10647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996" y="1466416"/>
            <a:ext cx="14903947" cy="3495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87996" y="5105680"/>
            <a:ext cx="3887986" cy="2932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54C27-DF14-C749-8275-2CAAA9F43E1D}" type="datetimeFigureOut">
              <a:rPr kumimoji="1" lang="zh-CN" altLang="en-US" smtClean="0"/>
              <a:t>2022/10/29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23980" y="5105680"/>
            <a:ext cx="5831979" cy="2932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203956" y="5105680"/>
            <a:ext cx="3887986" cy="2932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A05E0-DE56-4846-AA73-4AA0670D34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1611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734446" rtl="0" eaLnBrk="1" latinLnBrk="0" hangingPunct="1">
        <a:lnSpc>
          <a:spcPct val="90000"/>
        </a:lnSpc>
        <a:spcBef>
          <a:spcPct val="0"/>
        </a:spcBef>
        <a:buNone/>
        <a:defRPr sz="35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3612" indent="-183612" algn="l" defTabSz="734446" rtl="0" eaLnBrk="1" latinLnBrk="0" hangingPunct="1">
        <a:lnSpc>
          <a:spcPct val="90000"/>
        </a:lnSpc>
        <a:spcBef>
          <a:spcPts val="803"/>
        </a:spcBef>
        <a:buFont typeface="Arial" panose="020B0604020202020204" pitchFamily="34" charset="0"/>
        <a:buChar char="•"/>
        <a:defRPr sz="2249" kern="1200">
          <a:solidFill>
            <a:schemeClr val="tx1"/>
          </a:solidFill>
          <a:latin typeface="+mn-lt"/>
          <a:ea typeface="+mn-ea"/>
          <a:cs typeface="+mn-cs"/>
        </a:defRPr>
      </a:lvl1pPr>
      <a:lvl2pPr marL="550835" indent="-183612" algn="l" defTabSz="734446" rtl="0" eaLnBrk="1" latinLnBrk="0" hangingPunct="1">
        <a:lnSpc>
          <a:spcPct val="90000"/>
        </a:lnSpc>
        <a:spcBef>
          <a:spcPts val="402"/>
        </a:spcBef>
        <a:buFont typeface="Arial" panose="020B0604020202020204" pitchFamily="34" charset="0"/>
        <a:buChar char="•"/>
        <a:defRPr sz="1928" kern="1200">
          <a:solidFill>
            <a:schemeClr val="tx1"/>
          </a:solidFill>
          <a:latin typeface="+mn-lt"/>
          <a:ea typeface="+mn-ea"/>
          <a:cs typeface="+mn-cs"/>
        </a:defRPr>
      </a:lvl2pPr>
      <a:lvl3pPr marL="918058" indent="-183612" algn="l" defTabSz="734446" rtl="0" eaLnBrk="1" latinLnBrk="0" hangingPunct="1">
        <a:lnSpc>
          <a:spcPct val="90000"/>
        </a:lnSpc>
        <a:spcBef>
          <a:spcPts val="402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3pPr>
      <a:lvl4pPr marL="1285281" indent="-183612" algn="l" defTabSz="734446" rtl="0" eaLnBrk="1" latinLnBrk="0" hangingPunct="1">
        <a:lnSpc>
          <a:spcPct val="90000"/>
        </a:lnSpc>
        <a:spcBef>
          <a:spcPts val="402"/>
        </a:spcBef>
        <a:buFont typeface="Arial" panose="020B0604020202020204" pitchFamily="34" charset="0"/>
        <a:buChar char="•"/>
        <a:defRPr sz="1446" kern="1200">
          <a:solidFill>
            <a:schemeClr val="tx1"/>
          </a:solidFill>
          <a:latin typeface="+mn-lt"/>
          <a:ea typeface="+mn-ea"/>
          <a:cs typeface="+mn-cs"/>
        </a:defRPr>
      </a:lvl4pPr>
      <a:lvl5pPr marL="1652504" indent="-183612" algn="l" defTabSz="734446" rtl="0" eaLnBrk="1" latinLnBrk="0" hangingPunct="1">
        <a:lnSpc>
          <a:spcPct val="90000"/>
        </a:lnSpc>
        <a:spcBef>
          <a:spcPts val="402"/>
        </a:spcBef>
        <a:buFont typeface="Arial" panose="020B0604020202020204" pitchFamily="34" charset="0"/>
        <a:buChar char="•"/>
        <a:defRPr sz="1446" kern="1200">
          <a:solidFill>
            <a:schemeClr val="tx1"/>
          </a:solidFill>
          <a:latin typeface="+mn-lt"/>
          <a:ea typeface="+mn-ea"/>
          <a:cs typeface="+mn-cs"/>
        </a:defRPr>
      </a:lvl5pPr>
      <a:lvl6pPr marL="2019727" indent="-183612" algn="l" defTabSz="734446" rtl="0" eaLnBrk="1" latinLnBrk="0" hangingPunct="1">
        <a:lnSpc>
          <a:spcPct val="90000"/>
        </a:lnSpc>
        <a:spcBef>
          <a:spcPts val="402"/>
        </a:spcBef>
        <a:buFont typeface="Arial" panose="020B0604020202020204" pitchFamily="34" charset="0"/>
        <a:buChar char="•"/>
        <a:defRPr sz="1446" kern="1200">
          <a:solidFill>
            <a:schemeClr val="tx1"/>
          </a:solidFill>
          <a:latin typeface="+mn-lt"/>
          <a:ea typeface="+mn-ea"/>
          <a:cs typeface="+mn-cs"/>
        </a:defRPr>
      </a:lvl6pPr>
      <a:lvl7pPr marL="2386950" indent="-183612" algn="l" defTabSz="734446" rtl="0" eaLnBrk="1" latinLnBrk="0" hangingPunct="1">
        <a:lnSpc>
          <a:spcPct val="90000"/>
        </a:lnSpc>
        <a:spcBef>
          <a:spcPts val="402"/>
        </a:spcBef>
        <a:buFont typeface="Arial" panose="020B0604020202020204" pitchFamily="34" charset="0"/>
        <a:buChar char="•"/>
        <a:defRPr sz="1446" kern="1200">
          <a:solidFill>
            <a:schemeClr val="tx1"/>
          </a:solidFill>
          <a:latin typeface="+mn-lt"/>
          <a:ea typeface="+mn-ea"/>
          <a:cs typeface="+mn-cs"/>
        </a:defRPr>
      </a:lvl7pPr>
      <a:lvl8pPr marL="2754173" indent="-183612" algn="l" defTabSz="734446" rtl="0" eaLnBrk="1" latinLnBrk="0" hangingPunct="1">
        <a:lnSpc>
          <a:spcPct val="90000"/>
        </a:lnSpc>
        <a:spcBef>
          <a:spcPts val="402"/>
        </a:spcBef>
        <a:buFont typeface="Arial" panose="020B0604020202020204" pitchFamily="34" charset="0"/>
        <a:buChar char="•"/>
        <a:defRPr sz="1446" kern="1200">
          <a:solidFill>
            <a:schemeClr val="tx1"/>
          </a:solidFill>
          <a:latin typeface="+mn-lt"/>
          <a:ea typeface="+mn-ea"/>
          <a:cs typeface="+mn-cs"/>
        </a:defRPr>
      </a:lvl8pPr>
      <a:lvl9pPr marL="3121396" indent="-183612" algn="l" defTabSz="734446" rtl="0" eaLnBrk="1" latinLnBrk="0" hangingPunct="1">
        <a:lnSpc>
          <a:spcPct val="90000"/>
        </a:lnSpc>
        <a:spcBef>
          <a:spcPts val="402"/>
        </a:spcBef>
        <a:buFont typeface="Arial" panose="020B0604020202020204" pitchFamily="34" charset="0"/>
        <a:buChar char="•"/>
        <a:defRPr sz="14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4446" rtl="0" eaLnBrk="1" latinLnBrk="0" hangingPunct="1">
        <a:defRPr sz="1446" kern="1200">
          <a:solidFill>
            <a:schemeClr val="tx1"/>
          </a:solidFill>
          <a:latin typeface="+mn-lt"/>
          <a:ea typeface="+mn-ea"/>
          <a:cs typeface="+mn-cs"/>
        </a:defRPr>
      </a:lvl1pPr>
      <a:lvl2pPr marL="367223" algn="l" defTabSz="734446" rtl="0" eaLnBrk="1" latinLnBrk="0" hangingPunct="1">
        <a:defRPr sz="1446" kern="1200">
          <a:solidFill>
            <a:schemeClr val="tx1"/>
          </a:solidFill>
          <a:latin typeface="+mn-lt"/>
          <a:ea typeface="+mn-ea"/>
          <a:cs typeface="+mn-cs"/>
        </a:defRPr>
      </a:lvl2pPr>
      <a:lvl3pPr marL="734446" algn="l" defTabSz="734446" rtl="0" eaLnBrk="1" latinLnBrk="0" hangingPunct="1">
        <a:defRPr sz="1446" kern="1200">
          <a:solidFill>
            <a:schemeClr val="tx1"/>
          </a:solidFill>
          <a:latin typeface="+mn-lt"/>
          <a:ea typeface="+mn-ea"/>
          <a:cs typeface="+mn-cs"/>
        </a:defRPr>
      </a:lvl3pPr>
      <a:lvl4pPr marL="1101669" algn="l" defTabSz="734446" rtl="0" eaLnBrk="1" latinLnBrk="0" hangingPunct="1">
        <a:defRPr sz="1446" kern="1200">
          <a:solidFill>
            <a:schemeClr val="tx1"/>
          </a:solidFill>
          <a:latin typeface="+mn-lt"/>
          <a:ea typeface="+mn-ea"/>
          <a:cs typeface="+mn-cs"/>
        </a:defRPr>
      </a:lvl4pPr>
      <a:lvl5pPr marL="1468892" algn="l" defTabSz="734446" rtl="0" eaLnBrk="1" latinLnBrk="0" hangingPunct="1">
        <a:defRPr sz="1446" kern="1200">
          <a:solidFill>
            <a:schemeClr val="tx1"/>
          </a:solidFill>
          <a:latin typeface="+mn-lt"/>
          <a:ea typeface="+mn-ea"/>
          <a:cs typeface="+mn-cs"/>
        </a:defRPr>
      </a:lvl5pPr>
      <a:lvl6pPr marL="1836115" algn="l" defTabSz="734446" rtl="0" eaLnBrk="1" latinLnBrk="0" hangingPunct="1">
        <a:defRPr sz="1446" kern="1200">
          <a:solidFill>
            <a:schemeClr val="tx1"/>
          </a:solidFill>
          <a:latin typeface="+mn-lt"/>
          <a:ea typeface="+mn-ea"/>
          <a:cs typeface="+mn-cs"/>
        </a:defRPr>
      </a:lvl6pPr>
      <a:lvl7pPr marL="2203338" algn="l" defTabSz="734446" rtl="0" eaLnBrk="1" latinLnBrk="0" hangingPunct="1">
        <a:defRPr sz="1446" kern="1200">
          <a:solidFill>
            <a:schemeClr val="tx1"/>
          </a:solidFill>
          <a:latin typeface="+mn-lt"/>
          <a:ea typeface="+mn-ea"/>
          <a:cs typeface="+mn-cs"/>
        </a:defRPr>
      </a:lvl7pPr>
      <a:lvl8pPr marL="2570561" algn="l" defTabSz="734446" rtl="0" eaLnBrk="1" latinLnBrk="0" hangingPunct="1">
        <a:defRPr sz="1446" kern="1200">
          <a:solidFill>
            <a:schemeClr val="tx1"/>
          </a:solidFill>
          <a:latin typeface="+mn-lt"/>
          <a:ea typeface="+mn-ea"/>
          <a:cs typeface="+mn-cs"/>
        </a:defRPr>
      </a:lvl8pPr>
      <a:lvl9pPr marL="2937784" algn="l" defTabSz="734446" rtl="0" eaLnBrk="1" latinLnBrk="0" hangingPunct="1">
        <a:defRPr sz="14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圆角矩形 186">
            <a:extLst>
              <a:ext uri="{FF2B5EF4-FFF2-40B4-BE49-F238E27FC236}">
                <a16:creationId xmlns:a16="http://schemas.microsoft.com/office/drawing/2014/main" id="{61D1ED71-1640-6885-63F8-1917B43B19ED}"/>
              </a:ext>
            </a:extLst>
          </p:cNvPr>
          <p:cNvSpPr/>
          <p:nvPr/>
        </p:nvSpPr>
        <p:spPr>
          <a:xfrm>
            <a:off x="160510" y="487504"/>
            <a:ext cx="6307315" cy="4868103"/>
          </a:xfrm>
          <a:prstGeom prst="roundRect">
            <a:avLst/>
          </a:prstGeom>
          <a:solidFill>
            <a:srgbClr val="7030A0">
              <a:alpha val="35000"/>
            </a:srgbClr>
          </a:solidFill>
          <a:ln w="0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75" dirty="0"/>
          </a:p>
        </p:txBody>
      </p:sp>
      <p:sp>
        <p:nvSpPr>
          <p:cNvPr id="175" name="圆角矩形 174">
            <a:extLst>
              <a:ext uri="{FF2B5EF4-FFF2-40B4-BE49-F238E27FC236}">
                <a16:creationId xmlns:a16="http://schemas.microsoft.com/office/drawing/2014/main" id="{528A40AE-0303-46B8-9B1F-D8DC9BACDEB7}"/>
              </a:ext>
            </a:extLst>
          </p:cNvPr>
          <p:cNvSpPr/>
          <p:nvPr/>
        </p:nvSpPr>
        <p:spPr>
          <a:xfrm>
            <a:off x="6666345" y="490500"/>
            <a:ext cx="8628969" cy="4865060"/>
          </a:xfrm>
          <a:prstGeom prst="roundRect">
            <a:avLst/>
          </a:prstGeom>
          <a:solidFill>
            <a:srgbClr val="FFF362">
              <a:alpha val="65000"/>
            </a:srgbClr>
          </a:solidFill>
          <a:ln w="0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75" dirty="0"/>
          </a:p>
        </p:txBody>
      </p:sp>
      <p:pic>
        <p:nvPicPr>
          <p:cNvPr id="11" name="图片 10" descr="紫色的灯光&#10;&#10;低可信度描述已自动生成">
            <a:extLst>
              <a:ext uri="{FF2B5EF4-FFF2-40B4-BE49-F238E27FC236}">
                <a16:creationId xmlns:a16="http://schemas.microsoft.com/office/drawing/2014/main" id="{7222E52F-79C7-D6BA-0700-046E71AC9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63" y="829582"/>
            <a:ext cx="2222882" cy="223619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9E1780A-F9BE-30C2-2C7B-DB6A17099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9263" y="829577"/>
            <a:ext cx="1341302" cy="1341302"/>
          </a:xfrm>
          <a:prstGeom prst="rect">
            <a:avLst/>
          </a:prstGeom>
        </p:spPr>
      </p:pic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F4A70BEA-B505-4599-D586-5B6A90FC4E1C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637115" y="1500228"/>
            <a:ext cx="662148" cy="0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C13C9BDC-2C22-6E20-059D-1D6D529AE1C9}"/>
              </a:ext>
            </a:extLst>
          </p:cNvPr>
          <p:cNvCxnSpPr>
            <a:cxnSpLocks/>
          </p:cNvCxnSpPr>
          <p:nvPr/>
        </p:nvCxnSpPr>
        <p:spPr>
          <a:xfrm>
            <a:off x="3857227" y="2647306"/>
            <a:ext cx="1093839" cy="0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CDA00391-44C1-C790-F6BD-D1F0C73F7115}"/>
              </a:ext>
            </a:extLst>
          </p:cNvPr>
          <p:cNvCxnSpPr>
            <a:cxnSpLocks/>
          </p:cNvCxnSpPr>
          <p:nvPr/>
        </p:nvCxnSpPr>
        <p:spPr>
          <a:xfrm flipH="1">
            <a:off x="3842158" y="2148746"/>
            <a:ext cx="0" cy="513936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肘形连接符 81">
            <a:extLst>
              <a:ext uri="{FF2B5EF4-FFF2-40B4-BE49-F238E27FC236}">
                <a16:creationId xmlns:a16="http://schemas.microsoft.com/office/drawing/2014/main" id="{04C1817D-AFFA-751D-A2A0-7DBBA85DDAEE}"/>
              </a:ext>
            </a:extLst>
          </p:cNvPr>
          <p:cNvCxnSpPr>
            <a:cxnSpLocks/>
            <a:stCxn id="5" idx="0"/>
          </p:cNvCxnSpPr>
          <p:nvPr/>
        </p:nvCxnSpPr>
        <p:spPr>
          <a:xfrm rot="5400000" flipH="1" flipV="1">
            <a:off x="9187298" y="-2799888"/>
            <a:ext cx="1394177" cy="8538946"/>
          </a:xfrm>
          <a:prstGeom prst="bentConnector2">
            <a:avLst/>
          </a:prstGeom>
          <a:ln w="38100"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61C13977-03AE-782F-6B23-296C41A17A0D}"/>
              </a:ext>
            </a:extLst>
          </p:cNvPr>
          <p:cNvCxnSpPr>
            <a:cxnSpLocks/>
          </p:cNvCxnSpPr>
          <p:nvPr/>
        </p:nvCxnSpPr>
        <p:spPr>
          <a:xfrm>
            <a:off x="6790845" y="1098455"/>
            <a:ext cx="0" cy="3237137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287CD4A8-948B-789C-D7AC-862D5B8C2C6F}"/>
              </a:ext>
            </a:extLst>
          </p:cNvPr>
          <p:cNvCxnSpPr>
            <a:cxnSpLocks/>
            <a:stCxn id="7" idx="3"/>
            <a:endCxn id="68" idx="1"/>
          </p:cNvCxnSpPr>
          <p:nvPr/>
        </p:nvCxnSpPr>
        <p:spPr>
          <a:xfrm flipV="1">
            <a:off x="4653214" y="4325460"/>
            <a:ext cx="2383467" cy="12252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文本框 175">
            <a:extLst>
              <a:ext uri="{FF2B5EF4-FFF2-40B4-BE49-F238E27FC236}">
                <a16:creationId xmlns:a16="http://schemas.microsoft.com/office/drawing/2014/main" id="{CF49C5E7-65B0-DE9C-852E-7D397D286F7F}"/>
              </a:ext>
            </a:extLst>
          </p:cNvPr>
          <p:cNvSpPr txBox="1"/>
          <p:nvPr/>
        </p:nvSpPr>
        <p:spPr>
          <a:xfrm>
            <a:off x="8056934" y="9300"/>
            <a:ext cx="5847789" cy="487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500" i="1" dirty="0">
                <a:latin typeface="Helvetica" pitchFamily="2" charset="0"/>
                <a:ea typeface="Menlo" panose="020B0609030804020204" pitchFamily="49" charset="0"/>
                <a:cs typeface="Menlo" panose="020B0609030804020204" pitchFamily="49" charset="0"/>
              </a:rPr>
              <a:t>Unrolled ADMM Network (N layers)</a:t>
            </a:r>
            <a:endParaRPr kumimoji="1" lang="zh-CN" altLang="en-US" sz="2500" i="1" dirty="0">
              <a:latin typeface="Helvetica" pitchFamily="2" charset="0"/>
              <a:cs typeface="Menlo" panose="020B0609030804020204" pitchFamily="49" charset="0"/>
            </a:endParaRPr>
          </a:p>
        </p:txBody>
      </p:sp>
      <p:sp>
        <p:nvSpPr>
          <p:cNvPr id="194" name="文本框 193">
            <a:extLst>
              <a:ext uri="{FF2B5EF4-FFF2-40B4-BE49-F238E27FC236}">
                <a16:creationId xmlns:a16="http://schemas.microsoft.com/office/drawing/2014/main" id="{72BC77AF-4F31-3535-E5A5-B0301DB35868}"/>
              </a:ext>
            </a:extLst>
          </p:cNvPr>
          <p:cNvSpPr txBox="1"/>
          <p:nvPr/>
        </p:nvSpPr>
        <p:spPr>
          <a:xfrm>
            <a:off x="731623" y="0"/>
            <a:ext cx="5022330" cy="487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500" i="1" dirty="0">
                <a:latin typeface="Helvetica" pitchFamily="2" charset="0"/>
                <a:cs typeface="Menlo" panose="020B0609030804020204" pitchFamily="49" charset="0"/>
              </a:rPr>
              <a:t>Image Simulations</a:t>
            </a:r>
            <a:endParaRPr kumimoji="1" lang="zh-CN" altLang="en-US" sz="2500" i="1" dirty="0">
              <a:latin typeface="Helvetica" pitchFamily="2" charset="0"/>
              <a:cs typeface="Menlo" panose="020B0609030804020204" pitchFamily="49" charset="0"/>
            </a:endParaRPr>
          </a:p>
        </p:txBody>
      </p:sp>
      <p:sp>
        <p:nvSpPr>
          <p:cNvPr id="199" name="文本框 198">
            <a:extLst>
              <a:ext uri="{FF2B5EF4-FFF2-40B4-BE49-F238E27FC236}">
                <a16:creationId xmlns:a16="http://schemas.microsoft.com/office/drawing/2014/main" id="{86E4DF72-5919-046B-EBBD-FD0202B610DF}"/>
              </a:ext>
            </a:extLst>
          </p:cNvPr>
          <p:cNvSpPr txBox="1"/>
          <p:nvPr/>
        </p:nvSpPr>
        <p:spPr>
          <a:xfrm>
            <a:off x="3134231" y="512180"/>
            <a:ext cx="1666656" cy="389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875" dirty="0"/>
              <a:t>Ground Truth</a:t>
            </a:r>
            <a:endParaRPr kumimoji="1" lang="zh-CN" altLang="en-US" sz="1875" dirty="0"/>
          </a:p>
        </p:txBody>
      </p:sp>
      <p:sp>
        <p:nvSpPr>
          <p:cNvPr id="200" name="文本框 199">
            <a:extLst>
              <a:ext uri="{FF2B5EF4-FFF2-40B4-BE49-F238E27FC236}">
                <a16:creationId xmlns:a16="http://schemas.microsoft.com/office/drawing/2014/main" id="{AB05C75B-78A2-0C8E-7DA1-A44890F6C8F4}"/>
              </a:ext>
            </a:extLst>
          </p:cNvPr>
          <p:cNvSpPr txBox="1"/>
          <p:nvPr/>
        </p:nvSpPr>
        <p:spPr>
          <a:xfrm>
            <a:off x="416580" y="514572"/>
            <a:ext cx="1943795" cy="389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875" dirty="0"/>
              <a:t>COSMOS dataset</a:t>
            </a:r>
            <a:endParaRPr kumimoji="1" lang="zh-CN" altLang="en-US" sz="1875" dirty="0"/>
          </a:p>
        </p:txBody>
      </p:sp>
      <p:sp>
        <p:nvSpPr>
          <p:cNvPr id="201" name="文本框 200">
            <a:extLst>
              <a:ext uri="{FF2B5EF4-FFF2-40B4-BE49-F238E27FC236}">
                <a16:creationId xmlns:a16="http://schemas.microsoft.com/office/drawing/2014/main" id="{F3E1B6DC-A334-2028-6670-7720CA52EF08}"/>
              </a:ext>
            </a:extLst>
          </p:cNvPr>
          <p:cNvSpPr txBox="1"/>
          <p:nvPr/>
        </p:nvSpPr>
        <p:spPr>
          <a:xfrm>
            <a:off x="4775655" y="3469830"/>
            <a:ext cx="1666656" cy="389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875" dirty="0"/>
              <a:t>Observation</a:t>
            </a:r>
            <a:endParaRPr kumimoji="1" lang="zh-CN" altLang="en-US" sz="1875" dirty="0"/>
          </a:p>
        </p:txBody>
      </p:sp>
      <p:sp>
        <p:nvSpPr>
          <p:cNvPr id="202" name="文本框 201">
            <a:extLst>
              <a:ext uri="{FF2B5EF4-FFF2-40B4-BE49-F238E27FC236}">
                <a16:creationId xmlns:a16="http://schemas.microsoft.com/office/drawing/2014/main" id="{6A5B9995-28D5-7281-4AC3-353FA7CE62CF}"/>
              </a:ext>
            </a:extLst>
          </p:cNvPr>
          <p:cNvSpPr txBox="1"/>
          <p:nvPr/>
        </p:nvSpPr>
        <p:spPr>
          <a:xfrm>
            <a:off x="3336665" y="4978092"/>
            <a:ext cx="1226580" cy="389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875" dirty="0"/>
              <a:t>PSF</a:t>
            </a:r>
            <a:endParaRPr kumimoji="1" lang="zh-CN" altLang="en-US" sz="1875" dirty="0"/>
          </a:p>
        </p:txBody>
      </p:sp>
      <p:cxnSp>
        <p:nvCxnSpPr>
          <p:cNvPr id="204" name="直线箭头连接符 203">
            <a:extLst>
              <a:ext uri="{FF2B5EF4-FFF2-40B4-BE49-F238E27FC236}">
                <a16:creationId xmlns:a16="http://schemas.microsoft.com/office/drawing/2014/main" id="{48F93A6C-EAFF-7490-FEC7-F9974B386116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237409" y="4322150"/>
            <a:ext cx="1074503" cy="15567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直线箭头连接符 206">
            <a:extLst>
              <a:ext uri="{FF2B5EF4-FFF2-40B4-BE49-F238E27FC236}">
                <a16:creationId xmlns:a16="http://schemas.microsoft.com/office/drawing/2014/main" id="{B7D55B78-0A68-D7A2-9BA4-528D51FC179B}"/>
              </a:ext>
            </a:extLst>
          </p:cNvPr>
          <p:cNvCxnSpPr>
            <a:cxnSpLocks/>
          </p:cNvCxnSpPr>
          <p:nvPr/>
        </p:nvCxnSpPr>
        <p:spPr>
          <a:xfrm flipH="1">
            <a:off x="2472642" y="1711600"/>
            <a:ext cx="770146" cy="2044757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5" name="文本框 214">
            <a:extLst>
              <a:ext uri="{FF2B5EF4-FFF2-40B4-BE49-F238E27FC236}">
                <a16:creationId xmlns:a16="http://schemas.microsoft.com/office/drawing/2014/main" id="{1D01B6E8-AFD0-5405-9C75-2E8AC64EF74A}"/>
              </a:ext>
            </a:extLst>
          </p:cNvPr>
          <p:cNvSpPr txBox="1"/>
          <p:nvPr/>
        </p:nvSpPr>
        <p:spPr>
          <a:xfrm>
            <a:off x="3837758" y="2599533"/>
            <a:ext cx="1174913" cy="552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58" dirty="0"/>
              <a:t>Convolve,</a:t>
            </a:r>
            <a:endParaRPr kumimoji="1" lang="en-US" altLang="zh-CN" sz="500" dirty="0"/>
          </a:p>
          <a:p>
            <a:pPr algn="ctr"/>
            <a:r>
              <a:rPr kumimoji="1" lang="en-US" altLang="zh-CN" sz="1458" dirty="0"/>
              <a:t>add noise</a:t>
            </a:r>
            <a:endParaRPr kumimoji="1" lang="zh-CN" altLang="en-US" sz="1458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F1470BC-FB1F-08D7-20C5-16004CC61257}"/>
              </a:ext>
            </a:extLst>
          </p:cNvPr>
          <p:cNvGrpSpPr/>
          <p:nvPr/>
        </p:nvGrpSpPr>
        <p:grpSpPr>
          <a:xfrm>
            <a:off x="15543987" y="2312494"/>
            <a:ext cx="1735951" cy="1678269"/>
            <a:chOff x="15334980" y="2832877"/>
            <a:chExt cx="1698743" cy="1642297"/>
          </a:xfrm>
        </p:grpSpPr>
        <p:pic>
          <p:nvPicPr>
            <p:cNvPr id="257" name="图片 256">
              <a:extLst>
                <a:ext uri="{FF2B5EF4-FFF2-40B4-BE49-F238E27FC236}">
                  <a16:creationId xmlns:a16="http://schemas.microsoft.com/office/drawing/2014/main" id="{C2FD67A7-392C-26EE-84E7-C7A685A447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524974" y="2832877"/>
              <a:ext cx="1312553" cy="1312553"/>
            </a:xfrm>
            <a:prstGeom prst="rect">
              <a:avLst/>
            </a:prstGeom>
          </p:spPr>
        </p:pic>
        <p:sp>
          <p:nvSpPr>
            <p:cNvPr id="272" name="文本框 271">
              <a:extLst>
                <a:ext uri="{FF2B5EF4-FFF2-40B4-BE49-F238E27FC236}">
                  <a16:creationId xmlns:a16="http://schemas.microsoft.com/office/drawing/2014/main" id="{8378BF91-17DB-43A2-9002-7E2D13D1BB32}"/>
                </a:ext>
              </a:extLst>
            </p:cNvPr>
            <p:cNvSpPr txBox="1"/>
            <p:nvPr/>
          </p:nvSpPr>
          <p:spPr>
            <a:xfrm>
              <a:off x="15334980" y="4094301"/>
              <a:ext cx="1698743" cy="380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875" dirty="0"/>
                <a:t>Reconstruction</a:t>
              </a:r>
              <a:endParaRPr kumimoji="1" lang="zh-CN" altLang="en-US" sz="1875" dirty="0"/>
            </a:p>
          </p:txBody>
        </p:sp>
      </p:grpSp>
      <p:cxnSp>
        <p:nvCxnSpPr>
          <p:cNvPr id="24" name="直线箭头连接符 84">
            <a:extLst>
              <a:ext uri="{FF2B5EF4-FFF2-40B4-BE49-F238E27FC236}">
                <a16:creationId xmlns:a16="http://schemas.microsoft.com/office/drawing/2014/main" id="{72F2BD41-CFFF-036A-7D00-35AD142E2486}"/>
              </a:ext>
            </a:extLst>
          </p:cNvPr>
          <p:cNvCxnSpPr>
            <a:cxnSpLocks/>
          </p:cNvCxnSpPr>
          <p:nvPr/>
        </p:nvCxnSpPr>
        <p:spPr>
          <a:xfrm>
            <a:off x="6783966" y="1098450"/>
            <a:ext cx="7149389" cy="0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3D624C3-AC33-6065-F7D6-FC2F683C803F}"/>
              </a:ext>
            </a:extLst>
          </p:cNvPr>
          <p:cNvGrpSpPr/>
          <p:nvPr/>
        </p:nvGrpSpPr>
        <p:grpSpPr>
          <a:xfrm>
            <a:off x="8485125" y="761610"/>
            <a:ext cx="1849465" cy="4327585"/>
            <a:chOff x="7784618" y="1474472"/>
            <a:chExt cx="1809824" cy="4234829"/>
          </a:xfrm>
        </p:grpSpPr>
        <p:sp>
          <p:nvSpPr>
            <p:cNvPr id="38" name="圆角矩形 37">
              <a:extLst>
                <a:ext uri="{FF2B5EF4-FFF2-40B4-BE49-F238E27FC236}">
                  <a16:creationId xmlns:a16="http://schemas.microsoft.com/office/drawing/2014/main" id="{BAA4D284-AD40-B121-BF42-6F3DC4CBD4D8}"/>
                </a:ext>
              </a:extLst>
            </p:cNvPr>
            <p:cNvSpPr/>
            <p:nvPr/>
          </p:nvSpPr>
          <p:spPr>
            <a:xfrm>
              <a:off x="7784618" y="2184938"/>
              <a:ext cx="1809824" cy="3524363"/>
            </a:xfrm>
            <a:prstGeom prst="round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75" dirty="0"/>
            </a:p>
          </p:txBody>
        </p:sp>
        <p:sp>
          <p:nvSpPr>
            <p:cNvPr id="30" name="圆角矩形 29">
              <a:extLst>
                <a:ext uri="{FF2B5EF4-FFF2-40B4-BE49-F238E27FC236}">
                  <a16:creationId xmlns:a16="http://schemas.microsoft.com/office/drawing/2014/main" id="{0E7A7F81-A08A-6485-DEEC-E7C357FC9D81}"/>
                </a:ext>
              </a:extLst>
            </p:cNvPr>
            <p:cNvSpPr/>
            <p:nvPr/>
          </p:nvSpPr>
          <p:spPr>
            <a:xfrm>
              <a:off x="7919733" y="2724474"/>
              <a:ext cx="1522303" cy="739752"/>
            </a:xfrm>
            <a:prstGeom prst="roundRect">
              <a:avLst/>
            </a:prstGeom>
            <a:solidFill>
              <a:schemeClr val="bg2"/>
            </a:solidFill>
            <a:ln w="57150">
              <a:solidFill>
                <a:srgbClr val="73FB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>
                  <a:solidFill>
                    <a:schemeClr val="tx1"/>
                  </a:solidFill>
                  <a:cs typeface="Menlo" panose="020B0609030804020204" pitchFamily="49" charset="0"/>
                </a:rPr>
                <a:t>deblurring</a:t>
              </a:r>
              <a:endParaRPr kumimoji="1" lang="zh-CN" altLang="en-US" sz="2000" dirty="0">
                <a:solidFill>
                  <a:schemeClr val="tx1"/>
                </a:solidFill>
                <a:cs typeface="Menlo" panose="020B0609030804020204" pitchFamily="49" charset="0"/>
              </a:endParaRPr>
            </a:p>
          </p:txBody>
        </p:sp>
        <p:sp>
          <p:nvSpPr>
            <p:cNvPr id="32" name="圆角矩形 31">
              <a:extLst>
                <a:ext uri="{FF2B5EF4-FFF2-40B4-BE49-F238E27FC236}">
                  <a16:creationId xmlns:a16="http://schemas.microsoft.com/office/drawing/2014/main" id="{CE71D720-02EA-4DAB-B915-FEB16EA51F33}"/>
                </a:ext>
              </a:extLst>
            </p:cNvPr>
            <p:cNvSpPr/>
            <p:nvPr/>
          </p:nvSpPr>
          <p:spPr>
            <a:xfrm>
              <a:off x="7919732" y="3590590"/>
              <a:ext cx="1533488" cy="1112798"/>
            </a:xfrm>
            <a:prstGeom prst="roundRect">
              <a:avLst/>
            </a:prstGeom>
            <a:solidFill>
              <a:srgbClr val="73FB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>
                  <a:solidFill>
                    <a:schemeClr val="tx1"/>
                  </a:solidFill>
                  <a:cs typeface="Menlo" panose="020B0609030804020204" pitchFamily="49" charset="0"/>
                </a:rPr>
                <a:t>denoising network</a:t>
              </a:r>
              <a:endParaRPr kumimoji="1" lang="zh-CN" altLang="en-US" sz="2000" dirty="0">
                <a:solidFill>
                  <a:schemeClr val="tx1"/>
                </a:solidFill>
                <a:cs typeface="Menlo" panose="020B0609030804020204" pitchFamily="49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C1F943B-6279-230E-03CA-67BF7CD92A28}"/>
                </a:ext>
              </a:extLst>
            </p:cNvPr>
            <p:cNvSpPr txBox="1"/>
            <p:nvPr/>
          </p:nvSpPr>
          <p:spPr>
            <a:xfrm>
              <a:off x="8112883" y="2258134"/>
              <a:ext cx="1153300" cy="412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83" b="1" dirty="0">
                  <a:latin typeface="Helvetica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Layer 1</a:t>
              </a:r>
              <a:endParaRPr kumimoji="1" lang="zh-CN" altLang="en-US" sz="2083" b="1" dirty="0">
                <a:latin typeface="Helvetica" pitchFamily="2" charset="0"/>
                <a:cs typeface="Menlo" panose="020B0609030804020204" pitchFamily="49" charset="0"/>
              </a:endParaRPr>
            </a:p>
          </p:txBody>
        </p:sp>
        <p:cxnSp>
          <p:nvCxnSpPr>
            <p:cNvPr id="86" name="直线箭头连接符 85">
              <a:extLst>
                <a:ext uri="{FF2B5EF4-FFF2-40B4-BE49-F238E27FC236}">
                  <a16:creationId xmlns:a16="http://schemas.microsoft.com/office/drawing/2014/main" id="{6C025E6D-A914-3EF4-65F6-4014FF816D35}"/>
                </a:ext>
              </a:extLst>
            </p:cNvPr>
            <p:cNvCxnSpPr>
              <a:cxnSpLocks/>
            </p:cNvCxnSpPr>
            <p:nvPr/>
          </p:nvCxnSpPr>
          <p:spPr>
            <a:xfrm>
              <a:off x="8785537" y="1474472"/>
              <a:ext cx="0" cy="708697"/>
            </a:xfrm>
            <a:prstGeom prst="straightConnector1">
              <a:avLst/>
            </a:prstGeom>
            <a:ln w="38100">
              <a:solidFill>
                <a:srgbClr val="0070C0"/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圆角矩形 29">
              <a:extLst>
                <a:ext uri="{FF2B5EF4-FFF2-40B4-BE49-F238E27FC236}">
                  <a16:creationId xmlns:a16="http://schemas.microsoft.com/office/drawing/2014/main" id="{E6E996F3-0D8A-1CDE-9380-B2CAF92449FB}"/>
                </a:ext>
              </a:extLst>
            </p:cNvPr>
            <p:cNvSpPr/>
            <p:nvPr/>
          </p:nvSpPr>
          <p:spPr>
            <a:xfrm>
              <a:off x="7919732" y="4813870"/>
              <a:ext cx="1527588" cy="739752"/>
            </a:xfrm>
            <a:prstGeom prst="roundRect">
              <a:avLst/>
            </a:prstGeom>
            <a:solidFill>
              <a:schemeClr val="bg2"/>
            </a:solidFill>
            <a:ln w="57150">
              <a:solidFill>
                <a:srgbClr val="73FB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>
                  <a:solidFill>
                    <a:schemeClr val="tx1"/>
                  </a:solidFill>
                  <a:cs typeface="Menlo" panose="020B0609030804020204" pitchFamily="49" charset="0"/>
                </a:rPr>
                <a:t>Poisson noise model</a:t>
              </a:r>
              <a:endParaRPr kumimoji="1" lang="zh-CN" altLang="en-US" sz="2000" dirty="0">
                <a:solidFill>
                  <a:schemeClr val="tx1"/>
                </a:solidFill>
                <a:cs typeface="Menlo" panose="020B0609030804020204" pitchFamily="49" charset="0"/>
              </a:endParaRPr>
            </a:p>
          </p:txBody>
        </p:sp>
        <p:cxnSp>
          <p:nvCxnSpPr>
            <p:cNvPr id="58" name="直线箭头连接符 85">
              <a:extLst>
                <a:ext uri="{FF2B5EF4-FFF2-40B4-BE49-F238E27FC236}">
                  <a16:creationId xmlns:a16="http://schemas.microsoft.com/office/drawing/2014/main" id="{30DEB9D7-A547-654E-6690-6BDD25574B5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837" y="1809867"/>
              <a:ext cx="0" cy="375070"/>
            </a:xfrm>
            <a:prstGeom prst="straightConnector1">
              <a:avLst/>
            </a:prstGeom>
            <a:ln w="38100">
              <a:solidFill>
                <a:srgbClr val="0070C0"/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8" name="圆角矩形 92">
            <a:extLst>
              <a:ext uri="{FF2B5EF4-FFF2-40B4-BE49-F238E27FC236}">
                <a16:creationId xmlns:a16="http://schemas.microsoft.com/office/drawing/2014/main" id="{6FB12B17-D5A1-B139-CB86-70A8C7899018}"/>
              </a:ext>
            </a:extLst>
          </p:cNvPr>
          <p:cNvSpPr/>
          <p:nvPr/>
        </p:nvSpPr>
        <p:spPr>
          <a:xfrm>
            <a:off x="7036681" y="3928900"/>
            <a:ext cx="1118915" cy="793120"/>
          </a:xfrm>
          <a:prstGeom prst="roundRect">
            <a:avLst/>
          </a:prstGeom>
          <a:solidFill>
            <a:srgbClr val="73FB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570" dirty="0">
                <a:solidFill>
                  <a:schemeClr val="tx1"/>
                </a:solidFill>
                <a:cs typeface="Menlo" panose="020B0609030804020204" pitchFamily="49" charset="0"/>
              </a:rPr>
              <a:t>parameter network</a:t>
            </a:r>
            <a:endParaRPr kumimoji="1" lang="zh-CN" altLang="en-US" sz="1570" dirty="0">
              <a:solidFill>
                <a:schemeClr val="tx1"/>
              </a:solidFill>
              <a:cs typeface="Menlo" panose="020B0609030804020204" pitchFamily="49" charset="0"/>
            </a:endParaRPr>
          </a:p>
        </p:txBody>
      </p:sp>
      <p:cxnSp>
        <p:nvCxnSpPr>
          <p:cNvPr id="84" name="肘形连接符 60">
            <a:extLst>
              <a:ext uri="{FF2B5EF4-FFF2-40B4-BE49-F238E27FC236}">
                <a16:creationId xmlns:a16="http://schemas.microsoft.com/office/drawing/2014/main" id="{BF1BE9FB-4356-FE1B-478A-FF062457352B}"/>
              </a:ext>
            </a:extLst>
          </p:cNvPr>
          <p:cNvCxnSpPr>
            <a:cxnSpLocks/>
            <a:stCxn id="68" idx="3"/>
            <a:endCxn id="30" idx="1"/>
          </p:cNvCxnSpPr>
          <p:nvPr/>
        </p:nvCxnSpPr>
        <p:spPr>
          <a:xfrm flipV="1">
            <a:off x="8155596" y="2416964"/>
            <a:ext cx="467603" cy="1908496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prstDash val="dash"/>
            <a:tailEnd type="triangle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肘形连接符 60">
            <a:extLst>
              <a:ext uri="{FF2B5EF4-FFF2-40B4-BE49-F238E27FC236}">
                <a16:creationId xmlns:a16="http://schemas.microsoft.com/office/drawing/2014/main" id="{3BB79618-E2BE-BC74-6894-A6F6672AF8AE}"/>
              </a:ext>
            </a:extLst>
          </p:cNvPr>
          <p:cNvCxnSpPr>
            <a:cxnSpLocks/>
            <a:stCxn id="68" idx="3"/>
            <a:endCxn id="19" idx="1"/>
          </p:cNvCxnSpPr>
          <p:nvPr/>
        </p:nvCxnSpPr>
        <p:spPr>
          <a:xfrm>
            <a:off x="8155591" y="4325460"/>
            <a:ext cx="467602" cy="226664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prstDash val="dash"/>
            <a:tailEnd type="triangle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线箭头连接符 85">
            <a:extLst>
              <a:ext uri="{FF2B5EF4-FFF2-40B4-BE49-F238E27FC236}">
                <a16:creationId xmlns:a16="http://schemas.microsoft.com/office/drawing/2014/main" id="{E7B4E1D4-E8B4-38CC-34FF-F47FDBE6C21A}"/>
              </a:ext>
            </a:extLst>
          </p:cNvPr>
          <p:cNvCxnSpPr>
            <a:cxnSpLocks/>
          </p:cNvCxnSpPr>
          <p:nvPr/>
        </p:nvCxnSpPr>
        <p:spPr>
          <a:xfrm>
            <a:off x="11173737" y="1314084"/>
            <a:ext cx="0" cy="162612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直线箭头连接符 94">
            <a:extLst>
              <a:ext uri="{FF2B5EF4-FFF2-40B4-BE49-F238E27FC236}">
                <a16:creationId xmlns:a16="http://schemas.microsoft.com/office/drawing/2014/main" id="{6B39A25B-14A1-6225-5DE5-9F73A3A692BE}"/>
              </a:ext>
            </a:extLst>
          </p:cNvPr>
          <p:cNvCxnSpPr>
            <a:cxnSpLocks/>
          </p:cNvCxnSpPr>
          <p:nvPr/>
        </p:nvCxnSpPr>
        <p:spPr>
          <a:xfrm>
            <a:off x="10485951" y="1314084"/>
            <a:ext cx="695802" cy="0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直线箭头连接符 85">
            <a:extLst>
              <a:ext uri="{FF2B5EF4-FFF2-40B4-BE49-F238E27FC236}">
                <a16:creationId xmlns:a16="http://schemas.microsoft.com/office/drawing/2014/main" id="{43D3B8AD-C652-0321-B926-4233237C3D77}"/>
              </a:ext>
            </a:extLst>
          </p:cNvPr>
          <p:cNvCxnSpPr>
            <a:cxnSpLocks/>
          </p:cNvCxnSpPr>
          <p:nvPr/>
        </p:nvCxnSpPr>
        <p:spPr>
          <a:xfrm>
            <a:off x="13653826" y="1321990"/>
            <a:ext cx="0" cy="162612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直线箭头连接符 94">
            <a:extLst>
              <a:ext uri="{FF2B5EF4-FFF2-40B4-BE49-F238E27FC236}">
                <a16:creationId xmlns:a16="http://schemas.microsoft.com/office/drawing/2014/main" id="{7064798F-0CB4-1880-EA6E-D86056C1A213}"/>
              </a:ext>
            </a:extLst>
          </p:cNvPr>
          <p:cNvCxnSpPr>
            <a:cxnSpLocks/>
          </p:cNvCxnSpPr>
          <p:nvPr/>
        </p:nvCxnSpPr>
        <p:spPr>
          <a:xfrm>
            <a:off x="12679483" y="1321990"/>
            <a:ext cx="982360" cy="0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直线箭头连接符 85">
            <a:extLst>
              <a:ext uri="{FF2B5EF4-FFF2-40B4-BE49-F238E27FC236}">
                <a16:creationId xmlns:a16="http://schemas.microsoft.com/office/drawing/2014/main" id="{65954038-D03B-D5CD-2873-CDF7E0FD88CD}"/>
              </a:ext>
            </a:extLst>
          </p:cNvPr>
          <p:cNvCxnSpPr>
            <a:cxnSpLocks/>
          </p:cNvCxnSpPr>
          <p:nvPr/>
        </p:nvCxnSpPr>
        <p:spPr>
          <a:xfrm>
            <a:off x="9406731" y="2665815"/>
            <a:ext cx="0" cy="383285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直线箭头连接符 85">
            <a:extLst>
              <a:ext uri="{FF2B5EF4-FFF2-40B4-BE49-F238E27FC236}">
                <a16:creationId xmlns:a16="http://schemas.microsoft.com/office/drawing/2014/main" id="{DD4BA0EA-EDFF-110A-AA2C-A2699C50833B}"/>
              </a:ext>
            </a:extLst>
          </p:cNvPr>
          <p:cNvCxnSpPr>
            <a:cxnSpLocks/>
          </p:cNvCxnSpPr>
          <p:nvPr/>
        </p:nvCxnSpPr>
        <p:spPr>
          <a:xfrm>
            <a:off x="9415887" y="3938865"/>
            <a:ext cx="0" cy="383285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4" name="Graphic 183" descr="Dice with solid fill">
            <a:extLst>
              <a:ext uri="{FF2B5EF4-FFF2-40B4-BE49-F238E27FC236}">
                <a16:creationId xmlns:a16="http://schemas.microsoft.com/office/drawing/2014/main" id="{6A291C4C-C8B9-7452-8334-383C1136F8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681979" y="3622659"/>
            <a:ext cx="982183" cy="995779"/>
          </a:xfrm>
          <a:prstGeom prst="rect">
            <a:avLst/>
          </a:prstGeom>
        </p:spPr>
      </p:pic>
      <p:sp>
        <p:nvSpPr>
          <p:cNvPr id="190" name="文本框 213">
            <a:extLst>
              <a:ext uri="{FF2B5EF4-FFF2-40B4-BE49-F238E27FC236}">
                <a16:creationId xmlns:a16="http://schemas.microsoft.com/office/drawing/2014/main" id="{DFD4A166-905A-E6B3-1201-5C90DF14FD58}"/>
              </a:ext>
            </a:extLst>
          </p:cNvPr>
          <p:cNvSpPr txBox="1"/>
          <p:nvPr/>
        </p:nvSpPr>
        <p:spPr>
          <a:xfrm>
            <a:off x="709100" y="4208508"/>
            <a:ext cx="1528304" cy="573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63" dirty="0"/>
              <a:t>Randomize shear, seeing</a:t>
            </a:r>
            <a:endParaRPr kumimoji="1" lang="zh-CN" altLang="en-US" sz="1563" dirty="0"/>
          </a:p>
        </p:txBody>
      </p:sp>
      <p:cxnSp>
        <p:nvCxnSpPr>
          <p:cNvPr id="238" name="直线箭头连接符 16">
            <a:extLst>
              <a:ext uri="{FF2B5EF4-FFF2-40B4-BE49-F238E27FC236}">
                <a16:creationId xmlns:a16="http://schemas.microsoft.com/office/drawing/2014/main" id="{8864E8C1-81D4-D25A-BB7C-806D08635B22}"/>
              </a:ext>
            </a:extLst>
          </p:cNvPr>
          <p:cNvCxnSpPr>
            <a:cxnSpLocks/>
          </p:cNvCxnSpPr>
          <p:nvPr/>
        </p:nvCxnSpPr>
        <p:spPr>
          <a:xfrm flipH="1">
            <a:off x="3838804" y="3128450"/>
            <a:ext cx="0" cy="513936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直线箭头连接符 15">
            <a:extLst>
              <a:ext uri="{FF2B5EF4-FFF2-40B4-BE49-F238E27FC236}">
                <a16:creationId xmlns:a16="http://schemas.microsoft.com/office/drawing/2014/main" id="{A6DEA849-1CA1-E87D-2737-EFFC36A66830}"/>
              </a:ext>
            </a:extLst>
          </p:cNvPr>
          <p:cNvCxnSpPr>
            <a:cxnSpLocks/>
          </p:cNvCxnSpPr>
          <p:nvPr/>
        </p:nvCxnSpPr>
        <p:spPr>
          <a:xfrm>
            <a:off x="3838809" y="3116596"/>
            <a:ext cx="1093839" cy="0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D6FD2558-F755-CEF2-9E2E-BA3F3B0E093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3311907" y="3667061"/>
            <a:ext cx="1341302" cy="1341302"/>
          </a:xfrm>
          <a:prstGeom prst="rect">
            <a:avLst/>
          </a:prstGeom>
        </p:spPr>
      </p:pic>
      <p:cxnSp>
        <p:nvCxnSpPr>
          <p:cNvPr id="277" name="直线箭头连接符 85">
            <a:extLst>
              <a:ext uri="{FF2B5EF4-FFF2-40B4-BE49-F238E27FC236}">
                <a16:creationId xmlns:a16="http://schemas.microsoft.com/office/drawing/2014/main" id="{5AFACF06-A8C4-D5C6-D41F-8DA16EF7BBF5}"/>
              </a:ext>
            </a:extLst>
          </p:cNvPr>
          <p:cNvCxnSpPr>
            <a:cxnSpLocks/>
          </p:cNvCxnSpPr>
          <p:nvPr/>
        </p:nvCxnSpPr>
        <p:spPr>
          <a:xfrm>
            <a:off x="5613687" y="2065853"/>
            <a:ext cx="0" cy="383285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B982922C-CFDE-DB7B-E3A0-64FCB113C9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44259" y="2166673"/>
            <a:ext cx="1341302" cy="1341302"/>
          </a:xfrm>
          <a:prstGeom prst="rect">
            <a:avLst/>
          </a:prstGeom>
        </p:spPr>
      </p:pic>
      <p:sp>
        <p:nvSpPr>
          <p:cNvPr id="289" name="Rectangle 288">
            <a:extLst>
              <a:ext uri="{FF2B5EF4-FFF2-40B4-BE49-F238E27FC236}">
                <a16:creationId xmlns:a16="http://schemas.microsoft.com/office/drawing/2014/main" id="{1109DA9F-ED89-C6FD-120E-84916B1BF5D3}"/>
              </a:ext>
            </a:extLst>
          </p:cNvPr>
          <p:cNvSpPr/>
          <p:nvPr/>
        </p:nvSpPr>
        <p:spPr>
          <a:xfrm>
            <a:off x="12810725" y="1165013"/>
            <a:ext cx="529972" cy="322440"/>
          </a:xfrm>
          <a:prstGeom prst="rect">
            <a:avLst/>
          </a:prstGeom>
          <a:solidFill>
            <a:srgbClr val="FFF7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7" name="文本框 78">
            <a:extLst>
              <a:ext uri="{FF2B5EF4-FFF2-40B4-BE49-F238E27FC236}">
                <a16:creationId xmlns:a16="http://schemas.microsoft.com/office/drawing/2014/main" id="{ACE64C3F-4D6E-8E94-736F-6C1A8AF246E2}"/>
              </a:ext>
            </a:extLst>
          </p:cNvPr>
          <p:cNvSpPr txBox="1"/>
          <p:nvPr/>
        </p:nvSpPr>
        <p:spPr>
          <a:xfrm>
            <a:off x="12739598" y="646592"/>
            <a:ext cx="698164" cy="9789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625" dirty="0"/>
              <a:t>…</a:t>
            </a:r>
            <a:endParaRPr kumimoji="1" lang="zh-CN" altLang="en-US" sz="5625" dirty="0"/>
          </a:p>
        </p:txBody>
      </p:sp>
      <p:cxnSp>
        <p:nvCxnSpPr>
          <p:cNvPr id="34" name="直线箭头连接符 85">
            <a:extLst>
              <a:ext uri="{FF2B5EF4-FFF2-40B4-BE49-F238E27FC236}">
                <a16:creationId xmlns:a16="http://schemas.microsoft.com/office/drawing/2014/main" id="{304466AB-647A-2F26-620F-19DD3925BD34}"/>
              </a:ext>
            </a:extLst>
          </p:cNvPr>
          <p:cNvCxnSpPr>
            <a:cxnSpLocks/>
          </p:cNvCxnSpPr>
          <p:nvPr/>
        </p:nvCxnSpPr>
        <p:spPr>
          <a:xfrm>
            <a:off x="11527569" y="2655855"/>
            <a:ext cx="0" cy="383285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线箭头连接符 85">
            <a:extLst>
              <a:ext uri="{FF2B5EF4-FFF2-40B4-BE49-F238E27FC236}">
                <a16:creationId xmlns:a16="http://schemas.microsoft.com/office/drawing/2014/main" id="{22EFFB5D-7D29-E381-841C-59A9B2AB7B55}"/>
              </a:ext>
            </a:extLst>
          </p:cNvPr>
          <p:cNvCxnSpPr>
            <a:cxnSpLocks/>
          </p:cNvCxnSpPr>
          <p:nvPr/>
        </p:nvCxnSpPr>
        <p:spPr>
          <a:xfrm>
            <a:off x="11536725" y="3928905"/>
            <a:ext cx="0" cy="383285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Group 69">
            <a:extLst>
              <a:ext uri="{FF2B5EF4-FFF2-40B4-BE49-F238E27FC236}">
                <a16:creationId xmlns:a16="http://schemas.microsoft.com/office/drawing/2014/main" id="{6E9D23A7-42F8-7323-7597-91689E2676E6}"/>
              </a:ext>
            </a:extLst>
          </p:cNvPr>
          <p:cNvGrpSpPr/>
          <p:nvPr/>
        </p:nvGrpSpPr>
        <p:grpSpPr>
          <a:xfrm>
            <a:off x="10588959" y="761610"/>
            <a:ext cx="1849465" cy="4327585"/>
            <a:chOff x="7784618" y="1474472"/>
            <a:chExt cx="1809824" cy="4234829"/>
          </a:xfrm>
        </p:grpSpPr>
        <p:sp>
          <p:nvSpPr>
            <p:cNvPr id="25" name="圆角矩形 24">
              <a:extLst>
                <a:ext uri="{FF2B5EF4-FFF2-40B4-BE49-F238E27FC236}">
                  <a16:creationId xmlns:a16="http://schemas.microsoft.com/office/drawing/2014/main" id="{C48E6E88-D1D2-08AE-020B-76E2798523EB}"/>
                </a:ext>
              </a:extLst>
            </p:cNvPr>
            <p:cNvSpPr/>
            <p:nvPr/>
          </p:nvSpPr>
          <p:spPr>
            <a:xfrm>
              <a:off x="7784618" y="2184938"/>
              <a:ext cx="1809824" cy="3524363"/>
            </a:xfrm>
            <a:prstGeom prst="round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75" dirty="0"/>
            </a:p>
          </p:txBody>
        </p:sp>
        <p:sp>
          <p:nvSpPr>
            <p:cNvPr id="26" name="圆角矩形 25">
              <a:extLst>
                <a:ext uri="{FF2B5EF4-FFF2-40B4-BE49-F238E27FC236}">
                  <a16:creationId xmlns:a16="http://schemas.microsoft.com/office/drawing/2014/main" id="{C44BA70F-0263-29D2-658D-279587B1D56B}"/>
                </a:ext>
              </a:extLst>
            </p:cNvPr>
            <p:cNvSpPr/>
            <p:nvPr/>
          </p:nvSpPr>
          <p:spPr>
            <a:xfrm>
              <a:off x="7919733" y="2724474"/>
              <a:ext cx="1522303" cy="739752"/>
            </a:xfrm>
            <a:prstGeom prst="roundRect">
              <a:avLst/>
            </a:prstGeom>
            <a:solidFill>
              <a:schemeClr val="bg2"/>
            </a:solidFill>
            <a:ln w="57150">
              <a:solidFill>
                <a:srgbClr val="73FB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>
                  <a:solidFill>
                    <a:schemeClr val="tx1"/>
                  </a:solidFill>
                  <a:cs typeface="Menlo" panose="020B0609030804020204" pitchFamily="49" charset="0"/>
                </a:rPr>
                <a:t>deblurring</a:t>
              </a:r>
              <a:endParaRPr kumimoji="1" lang="zh-CN" altLang="en-US" sz="2000" dirty="0">
                <a:solidFill>
                  <a:schemeClr val="tx1"/>
                </a:solidFill>
                <a:cs typeface="Menlo" panose="020B0609030804020204" pitchFamily="49" charset="0"/>
              </a:endParaRPr>
            </a:p>
          </p:txBody>
        </p:sp>
        <p:sp>
          <p:nvSpPr>
            <p:cNvPr id="27" name="圆角矩形 26">
              <a:extLst>
                <a:ext uri="{FF2B5EF4-FFF2-40B4-BE49-F238E27FC236}">
                  <a16:creationId xmlns:a16="http://schemas.microsoft.com/office/drawing/2014/main" id="{C1B1B803-E141-5A5E-4EC7-D92F371F3393}"/>
                </a:ext>
              </a:extLst>
            </p:cNvPr>
            <p:cNvSpPr/>
            <p:nvPr/>
          </p:nvSpPr>
          <p:spPr>
            <a:xfrm>
              <a:off x="7919732" y="3590590"/>
              <a:ext cx="1533488" cy="1112798"/>
            </a:xfrm>
            <a:prstGeom prst="roundRect">
              <a:avLst/>
            </a:prstGeom>
            <a:solidFill>
              <a:srgbClr val="73FB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>
                  <a:solidFill>
                    <a:schemeClr val="tx1"/>
                  </a:solidFill>
                  <a:cs typeface="Menlo" panose="020B0609030804020204" pitchFamily="49" charset="0"/>
                </a:rPr>
                <a:t>denoising network</a:t>
              </a:r>
              <a:endParaRPr kumimoji="1" lang="zh-CN" altLang="en-US" sz="2000" dirty="0">
                <a:solidFill>
                  <a:schemeClr val="tx1"/>
                </a:solidFill>
                <a:cs typeface="Menlo" panose="020B0609030804020204" pitchFamily="49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0BA37603-3C97-6263-9468-1E9F41E6F382}"/>
                </a:ext>
              </a:extLst>
            </p:cNvPr>
            <p:cNvSpPr txBox="1"/>
            <p:nvPr/>
          </p:nvSpPr>
          <p:spPr>
            <a:xfrm>
              <a:off x="8112883" y="2258134"/>
              <a:ext cx="1153300" cy="412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83" b="1" dirty="0">
                  <a:latin typeface="Helvetica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Layer 2</a:t>
              </a:r>
              <a:endParaRPr kumimoji="1" lang="zh-CN" altLang="en-US" sz="2083" b="1" dirty="0">
                <a:latin typeface="Helvetica" pitchFamily="2" charset="0"/>
                <a:cs typeface="Menlo" panose="020B0609030804020204" pitchFamily="49" charset="0"/>
              </a:endParaRPr>
            </a:p>
          </p:txBody>
        </p:sp>
        <p:cxnSp>
          <p:nvCxnSpPr>
            <p:cNvPr id="29" name="直线箭头连接符 28">
              <a:extLst>
                <a:ext uri="{FF2B5EF4-FFF2-40B4-BE49-F238E27FC236}">
                  <a16:creationId xmlns:a16="http://schemas.microsoft.com/office/drawing/2014/main" id="{AB7FD945-247E-8E77-8468-37B307A78A0F}"/>
                </a:ext>
              </a:extLst>
            </p:cNvPr>
            <p:cNvCxnSpPr>
              <a:cxnSpLocks/>
            </p:cNvCxnSpPr>
            <p:nvPr/>
          </p:nvCxnSpPr>
          <p:spPr>
            <a:xfrm>
              <a:off x="8785537" y="1474472"/>
              <a:ext cx="0" cy="708697"/>
            </a:xfrm>
            <a:prstGeom prst="straightConnector1">
              <a:avLst/>
            </a:prstGeom>
            <a:ln w="38100">
              <a:solidFill>
                <a:srgbClr val="0070C0"/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圆角矩形 29">
              <a:extLst>
                <a:ext uri="{FF2B5EF4-FFF2-40B4-BE49-F238E27FC236}">
                  <a16:creationId xmlns:a16="http://schemas.microsoft.com/office/drawing/2014/main" id="{13BD1113-0F88-91CA-FCD0-B290B6258B6B}"/>
                </a:ext>
              </a:extLst>
            </p:cNvPr>
            <p:cNvSpPr/>
            <p:nvPr/>
          </p:nvSpPr>
          <p:spPr>
            <a:xfrm>
              <a:off x="7919732" y="4813870"/>
              <a:ext cx="1527588" cy="739752"/>
            </a:xfrm>
            <a:prstGeom prst="roundRect">
              <a:avLst/>
            </a:prstGeom>
            <a:solidFill>
              <a:schemeClr val="bg2"/>
            </a:solidFill>
            <a:ln w="57150">
              <a:solidFill>
                <a:srgbClr val="73FB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>
                  <a:solidFill>
                    <a:schemeClr val="tx1"/>
                  </a:solidFill>
                  <a:cs typeface="Menlo" panose="020B0609030804020204" pitchFamily="49" charset="0"/>
                </a:rPr>
                <a:t>Poisson noise model</a:t>
              </a:r>
              <a:endParaRPr kumimoji="1" lang="zh-CN" altLang="en-US" sz="2000" dirty="0">
                <a:solidFill>
                  <a:schemeClr val="tx1"/>
                </a:solidFill>
                <a:cs typeface="Menlo" panose="020B0609030804020204" pitchFamily="49" charset="0"/>
              </a:endParaRPr>
            </a:p>
          </p:txBody>
        </p:sp>
        <p:cxnSp>
          <p:nvCxnSpPr>
            <p:cNvPr id="33" name="直线箭头连接符 85">
              <a:extLst>
                <a:ext uri="{FF2B5EF4-FFF2-40B4-BE49-F238E27FC236}">
                  <a16:creationId xmlns:a16="http://schemas.microsoft.com/office/drawing/2014/main" id="{82F4441F-ADAE-4D49-C065-EC1026607D02}"/>
                </a:ext>
              </a:extLst>
            </p:cNvPr>
            <p:cNvCxnSpPr>
              <a:cxnSpLocks/>
            </p:cNvCxnSpPr>
            <p:nvPr/>
          </p:nvCxnSpPr>
          <p:spPr>
            <a:xfrm>
              <a:off x="8518837" y="1809867"/>
              <a:ext cx="0" cy="375070"/>
            </a:xfrm>
            <a:prstGeom prst="straightConnector1">
              <a:avLst/>
            </a:prstGeom>
            <a:ln w="38100">
              <a:solidFill>
                <a:srgbClr val="0070C0"/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07" name="直线箭头连接符 94">
            <a:extLst>
              <a:ext uri="{FF2B5EF4-FFF2-40B4-BE49-F238E27FC236}">
                <a16:creationId xmlns:a16="http://schemas.microsoft.com/office/drawing/2014/main" id="{D31B8992-40F0-1F51-AA88-544C3E87FBE0}"/>
              </a:ext>
            </a:extLst>
          </p:cNvPr>
          <p:cNvCxnSpPr>
            <a:cxnSpLocks/>
            <a:stCxn id="30" idx="3"/>
            <a:endCxn id="26" idx="1"/>
          </p:cNvCxnSpPr>
          <p:nvPr/>
        </p:nvCxnSpPr>
        <p:spPr>
          <a:xfrm>
            <a:off x="10178840" y="2416964"/>
            <a:ext cx="548188" cy="0"/>
          </a:xfrm>
          <a:prstGeom prst="straightConnector1">
            <a:avLst/>
          </a:prstGeom>
          <a:ln w="28575">
            <a:solidFill>
              <a:srgbClr val="73FB79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直线箭头连接符 94">
            <a:extLst>
              <a:ext uri="{FF2B5EF4-FFF2-40B4-BE49-F238E27FC236}">
                <a16:creationId xmlns:a16="http://schemas.microsoft.com/office/drawing/2014/main" id="{8B6AA2BA-9F91-FA8F-F84C-058ABB00D871}"/>
              </a:ext>
            </a:extLst>
          </p:cNvPr>
          <p:cNvCxnSpPr>
            <a:cxnSpLocks/>
            <a:stCxn id="32" idx="3"/>
            <a:endCxn id="27" idx="1"/>
          </p:cNvCxnSpPr>
          <p:nvPr/>
        </p:nvCxnSpPr>
        <p:spPr>
          <a:xfrm>
            <a:off x="10190269" y="3492659"/>
            <a:ext cx="536758" cy="0"/>
          </a:xfrm>
          <a:prstGeom prst="straightConnector1">
            <a:avLst/>
          </a:prstGeom>
          <a:ln w="28575">
            <a:solidFill>
              <a:srgbClr val="73FB79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直线箭头连接符 94">
            <a:extLst>
              <a:ext uri="{FF2B5EF4-FFF2-40B4-BE49-F238E27FC236}">
                <a16:creationId xmlns:a16="http://schemas.microsoft.com/office/drawing/2014/main" id="{E409E03D-0510-67B7-5E97-38A4F2D8B186}"/>
              </a:ext>
            </a:extLst>
          </p:cNvPr>
          <p:cNvCxnSpPr>
            <a:cxnSpLocks/>
            <a:stCxn id="19" idx="3"/>
            <a:endCxn id="31" idx="1"/>
          </p:cNvCxnSpPr>
          <p:nvPr/>
        </p:nvCxnSpPr>
        <p:spPr>
          <a:xfrm>
            <a:off x="10184245" y="4552124"/>
            <a:ext cx="542787" cy="0"/>
          </a:xfrm>
          <a:prstGeom prst="straightConnector1">
            <a:avLst/>
          </a:prstGeom>
          <a:ln w="28575">
            <a:solidFill>
              <a:srgbClr val="73FB79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5" name="Group 69">
            <a:extLst>
              <a:ext uri="{FF2B5EF4-FFF2-40B4-BE49-F238E27FC236}">
                <a16:creationId xmlns:a16="http://schemas.microsoft.com/office/drawing/2014/main" id="{BA82268A-D2E2-72F3-0639-1F6B0EB7A7E4}"/>
              </a:ext>
            </a:extLst>
          </p:cNvPr>
          <p:cNvGrpSpPr/>
          <p:nvPr/>
        </p:nvGrpSpPr>
        <p:grpSpPr>
          <a:xfrm>
            <a:off x="13131019" y="761610"/>
            <a:ext cx="1849465" cy="4327585"/>
            <a:chOff x="7784618" y="1474472"/>
            <a:chExt cx="1809824" cy="4234829"/>
          </a:xfrm>
        </p:grpSpPr>
        <p:sp>
          <p:nvSpPr>
            <p:cNvPr id="46" name="圆角矩形 45">
              <a:extLst>
                <a:ext uri="{FF2B5EF4-FFF2-40B4-BE49-F238E27FC236}">
                  <a16:creationId xmlns:a16="http://schemas.microsoft.com/office/drawing/2014/main" id="{3A6856DB-ADDB-DFA3-D27B-84782E996072}"/>
                </a:ext>
              </a:extLst>
            </p:cNvPr>
            <p:cNvSpPr/>
            <p:nvPr/>
          </p:nvSpPr>
          <p:spPr>
            <a:xfrm>
              <a:off x="7784618" y="2184938"/>
              <a:ext cx="1809824" cy="3524363"/>
            </a:xfrm>
            <a:prstGeom prst="round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75" dirty="0"/>
            </a:p>
          </p:txBody>
        </p:sp>
        <p:sp>
          <p:nvSpPr>
            <p:cNvPr id="47" name="圆角矩形 46">
              <a:extLst>
                <a:ext uri="{FF2B5EF4-FFF2-40B4-BE49-F238E27FC236}">
                  <a16:creationId xmlns:a16="http://schemas.microsoft.com/office/drawing/2014/main" id="{A54D613D-61AB-2919-0D8D-F42C5BCB6952}"/>
                </a:ext>
              </a:extLst>
            </p:cNvPr>
            <p:cNvSpPr/>
            <p:nvPr/>
          </p:nvSpPr>
          <p:spPr>
            <a:xfrm>
              <a:off x="7919733" y="2724474"/>
              <a:ext cx="1522303" cy="739752"/>
            </a:xfrm>
            <a:prstGeom prst="roundRect">
              <a:avLst/>
            </a:prstGeom>
            <a:solidFill>
              <a:schemeClr val="bg2"/>
            </a:solidFill>
            <a:ln w="57150">
              <a:solidFill>
                <a:srgbClr val="73FB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>
                  <a:solidFill>
                    <a:schemeClr val="tx1"/>
                  </a:solidFill>
                  <a:cs typeface="Menlo" panose="020B0609030804020204" pitchFamily="49" charset="0"/>
                </a:rPr>
                <a:t>deblurring</a:t>
              </a:r>
              <a:endParaRPr kumimoji="1" lang="zh-CN" altLang="en-US" sz="2000" dirty="0">
                <a:solidFill>
                  <a:schemeClr val="tx1"/>
                </a:solidFill>
                <a:cs typeface="Menlo" panose="020B0609030804020204" pitchFamily="49" charset="0"/>
              </a:endParaRPr>
            </a:p>
          </p:txBody>
        </p:sp>
        <p:sp>
          <p:nvSpPr>
            <p:cNvPr id="48" name="圆角矩形 47">
              <a:extLst>
                <a:ext uri="{FF2B5EF4-FFF2-40B4-BE49-F238E27FC236}">
                  <a16:creationId xmlns:a16="http://schemas.microsoft.com/office/drawing/2014/main" id="{B6C2B565-ED95-9D01-DCA3-5DB1A5C01D66}"/>
                </a:ext>
              </a:extLst>
            </p:cNvPr>
            <p:cNvSpPr/>
            <p:nvPr/>
          </p:nvSpPr>
          <p:spPr>
            <a:xfrm>
              <a:off x="7919732" y="3590590"/>
              <a:ext cx="1533488" cy="1112798"/>
            </a:xfrm>
            <a:prstGeom prst="roundRect">
              <a:avLst/>
            </a:prstGeom>
            <a:solidFill>
              <a:srgbClr val="73FB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>
                  <a:solidFill>
                    <a:schemeClr val="tx1"/>
                  </a:solidFill>
                  <a:cs typeface="Menlo" panose="020B0609030804020204" pitchFamily="49" charset="0"/>
                </a:rPr>
                <a:t>denoising network</a:t>
              </a:r>
              <a:endParaRPr kumimoji="1" lang="zh-CN" altLang="en-US" sz="2000" dirty="0">
                <a:solidFill>
                  <a:schemeClr val="tx1"/>
                </a:solidFill>
                <a:cs typeface="Menlo" panose="020B0609030804020204" pitchFamily="49" charset="0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F4278523-3568-F32C-B7EA-A691FF895C7F}"/>
                </a:ext>
              </a:extLst>
            </p:cNvPr>
            <p:cNvSpPr txBox="1"/>
            <p:nvPr/>
          </p:nvSpPr>
          <p:spPr>
            <a:xfrm>
              <a:off x="8112883" y="2258134"/>
              <a:ext cx="1153300" cy="412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83" b="1" dirty="0">
                  <a:latin typeface="Helvetica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Layer N</a:t>
              </a:r>
              <a:endParaRPr kumimoji="1" lang="zh-CN" altLang="en-US" sz="2083" b="1" dirty="0">
                <a:latin typeface="Helvetica" pitchFamily="2" charset="0"/>
                <a:cs typeface="Menlo" panose="020B0609030804020204" pitchFamily="49" charset="0"/>
              </a:endParaRPr>
            </a:p>
          </p:txBody>
        </p:sp>
        <p:cxnSp>
          <p:nvCxnSpPr>
            <p:cNvPr id="50" name="直线箭头连接符 49">
              <a:extLst>
                <a:ext uri="{FF2B5EF4-FFF2-40B4-BE49-F238E27FC236}">
                  <a16:creationId xmlns:a16="http://schemas.microsoft.com/office/drawing/2014/main" id="{DDAD4428-6CA2-A98A-1085-3BC5CA483FA4}"/>
                </a:ext>
              </a:extLst>
            </p:cNvPr>
            <p:cNvCxnSpPr>
              <a:cxnSpLocks/>
            </p:cNvCxnSpPr>
            <p:nvPr/>
          </p:nvCxnSpPr>
          <p:spPr>
            <a:xfrm>
              <a:off x="8785535" y="1474472"/>
              <a:ext cx="2" cy="708697"/>
            </a:xfrm>
            <a:prstGeom prst="straightConnector1">
              <a:avLst/>
            </a:prstGeom>
            <a:ln w="38100">
              <a:solidFill>
                <a:srgbClr val="0070C0"/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圆角矩形 29">
              <a:extLst>
                <a:ext uri="{FF2B5EF4-FFF2-40B4-BE49-F238E27FC236}">
                  <a16:creationId xmlns:a16="http://schemas.microsoft.com/office/drawing/2014/main" id="{FD031F8E-8845-076B-14D4-ED1BE150ED14}"/>
                </a:ext>
              </a:extLst>
            </p:cNvPr>
            <p:cNvSpPr/>
            <p:nvPr/>
          </p:nvSpPr>
          <p:spPr>
            <a:xfrm>
              <a:off x="7919732" y="4813870"/>
              <a:ext cx="1527588" cy="739752"/>
            </a:xfrm>
            <a:prstGeom prst="roundRect">
              <a:avLst/>
            </a:prstGeom>
            <a:solidFill>
              <a:schemeClr val="bg2"/>
            </a:solidFill>
            <a:ln w="57150">
              <a:solidFill>
                <a:srgbClr val="73FB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>
                  <a:solidFill>
                    <a:schemeClr val="tx1"/>
                  </a:solidFill>
                  <a:cs typeface="Menlo" panose="020B0609030804020204" pitchFamily="49" charset="0"/>
                </a:rPr>
                <a:t>Poisson noise model</a:t>
              </a:r>
              <a:endParaRPr kumimoji="1" lang="zh-CN" altLang="en-US" sz="2000" dirty="0">
                <a:solidFill>
                  <a:schemeClr val="tx1"/>
                </a:solidFill>
                <a:cs typeface="Menlo" panose="020B0609030804020204" pitchFamily="49" charset="0"/>
              </a:endParaRPr>
            </a:p>
          </p:txBody>
        </p:sp>
        <p:cxnSp>
          <p:nvCxnSpPr>
            <p:cNvPr id="52" name="直线箭头连接符 85">
              <a:extLst>
                <a:ext uri="{FF2B5EF4-FFF2-40B4-BE49-F238E27FC236}">
                  <a16:creationId xmlns:a16="http://schemas.microsoft.com/office/drawing/2014/main" id="{E5FB38DF-C929-6177-E7B5-1CAC0DDA60EF}"/>
                </a:ext>
              </a:extLst>
            </p:cNvPr>
            <p:cNvCxnSpPr>
              <a:cxnSpLocks/>
            </p:cNvCxnSpPr>
            <p:nvPr/>
          </p:nvCxnSpPr>
          <p:spPr>
            <a:xfrm>
              <a:off x="8518837" y="1809867"/>
              <a:ext cx="0" cy="375070"/>
            </a:xfrm>
            <a:prstGeom prst="straightConnector1">
              <a:avLst/>
            </a:prstGeom>
            <a:ln w="38100">
              <a:solidFill>
                <a:srgbClr val="0070C0"/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68" name="肘形连接符 249">
            <a:extLst>
              <a:ext uri="{FF2B5EF4-FFF2-40B4-BE49-F238E27FC236}">
                <a16:creationId xmlns:a16="http://schemas.microsoft.com/office/drawing/2014/main" id="{87DAC000-F801-3AE0-9E85-35EA55299BC5}"/>
              </a:ext>
            </a:extLst>
          </p:cNvPr>
          <p:cNvCxnSpPr>
            <a:cxnSpLocks/>
          </p:cNvCxnSpPr>
          <p:nvPr/>
        </p:nvCxnSpPr>
        <p:spPr>
          <a:xfrm flipV="1">
            <a:off x="14865366" y="3002486"/>
            <a:ext cx="908003" cy="1568984"/>
          </a:xfrm>
          <a:prstGeom prst="bentConnector3">
            <a:avLst>
              <a:gd name="adj1" fmla="val 66291"/>
            </a:avLst>
          </a:prstGeom>
          <a:ln w="38100">
            <a:solidFill>
              <a:srgbClr val="0070C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F2D17F37-783A-6B5C-6559-7150431135DF}"/>
              </a:ext>
            </a:extLst>
          </p:cNvPr>
          <p:cNvSpPr txBox="1"/>
          <p:nvPr/>
        </p:nvSpPr>
        <p:spPr>
          <a:xfrm>
            <a:off x="12408798" y="2733978"/>
            <a:ext cx="698164" cy="9789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625" dirty="0"/>
              <a:t>…</a:t>
            </a:r>
            <a:endParaRPr kumimoji="1" lang="zh-CN" altLang="en-US" sz="5625" dirty="0"/>
          </a:p>
        </p:txBody>
      </p:sp>
      <p:cxnSp>
        <p:nvCxnSpPr>
          <p:cNvPr id="147" name="肘形连接符 249">
            <a:extLst>
              <a:ext uri="{FF2B5EF4-FFF2-40B4-BE49-F238E27FC236}">
                <a16:creationId xmlns:a16="http://schemas.microsoft.com/office/drawing/2014/main" id="{4F285A02-295E-2A9B-B474-EBBC14F5F68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812681" y="2755011"/>
            <a:ext cx="3033232" cy="278052"/>
          </a:xfrm>
          <a:prstGeom prst="bentConnector3">
            <a:avLst>
              <a:gd name="adj1" fmla="val 791"/>
            </a:avLst>
          </a:prstGeom>
          <a:ln w="38100">
            <a:solidFill>
              <a:srgbClr val="0070C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肘形连接符 249">
            <a:extLst>
              <a:ext uri="{FF2B5EF4-FFF2-40B4-BE49-F238E27FC236}">
                <a16:creationId xmlns:a16="http://schemas.microsoft.com/office/drawing/2014/main" id="{3EAC030C-E1F4-6AE6-5B15-15782282C0C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930993" y="2685147"/>
            <a:ext cx="3088616" cy="362396"/>
          </a:xfrm>
          <a:prstGeom prst="bentConnector3">
            <a:avLst>
              <a:gd name="adj1" fmla="val 803"/>
            </a:avLst>
          </a:prstGeom>
          <a:ln w="38100">
            <a:solidFill>
              <a:srgbClr val="0070C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213">
            <a:extLst>
              <a:ext uri="{FF2B5EF4-FFF2-40B4-BE49-F238E27FC236}">
                <a16:creationId xmlns:a16="http://schemas.microsoft.com/office/drawing/2014/main" id="{BDE03702-31E4-AB4A-4AB8-1F0FEC1B3115}"/>
              </a:ext>
            </a:extLst>
          </p:cNvPr>
          <p:cNvSpPr txBox="1"/>
          <p:nvPr/>
        </p:nvSpPr>
        <p:spPr>
          <a:xfrm>
            <a:off x="624323" y="3532099"/>
            <a:ext cx="1528304" cy="573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63" dirty="0"/>
              <a:t>Randomize shear &amp; rotation</a:t>
            </a:r>
            <a:endParaRPr kumimoji="1" lang="zh-CN" altLang="en-US" sz="1563" dirty="0"/>
          </a:p>
        </p:txBody>
      </p:sp>
      <p:cxnSp>
        <p:nvCxnSpPr>
          <p:cNvPr id="41" name="直线箭头连接符 85">
            <a:extLst>
              <a:ext uri="{FF2B5EF4-FFF2-40B4-BE49-F238E27FC236}">
                <a16:creationId xmlns:a16="http://schemas.microsoft.com/office/drawing/2014/main" id="{B11955E0-ECD4-FE9F-70B3-D8AAE760D6CE}"/>
              </a:ext>
            </a:extLst>
          </p:cNvPr>
          <p:cNvCxnSpPr>
            <a:cxnSpLocks/>
          </p:cNvCxnSpPr>
          <p:nvPr/>
        </p:nvCxnSpPr>
        <p:spPr>
          <a:xfrm>
            <a:off x="11525410" y="2668279"/>
            <a:ext cx="0" cy="383285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线箭头连接符 85">
            <a:extLst>
              <a:ext uri="{FF2B5EF4-FFF2-40B4-BE49-F238E27FC236}">
                <a16:creationId xmlns:a16="http://schemas.microsoft.com/office/drawing/2014/main" id="{F53141EC-9674-0ABF-B5C6-756321E2C377}"/>
              </a:ext>
            </a:extLst>
          </p:cNvPr>
          <p:cNvCxnSpPr>
            <a:cxnSpLocks/>
          </p:cNvCxnSpPr>
          <p:nvPr/>
        </p:nvCxnSpPr>
        <p:spPr>
          <a:xfrm>
            <a:off x="11534566" y="3941329"/>
            <a:ext cx="0" cy="383285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线箭头连接符 85">
            <a:extLst>
              <a:ext uri="{FF2B5EF4-FFF2-40B4-BE49-F238E27FC236}">
                <a16:creationId xmlns:a16="http://schemas.microsoft.com/office/drawing/2014/main" id="{5DAF46A2-23DE-0D00-DE36-03B82A296456}"/>
              </a:ext>
            </a:extLst>
          </p:cNvPr>
          <p:cNvCxnSpPr>
            <a:cxnSpLocks/>
          </p:cNvCxnSpPr>
          <p:nvPr/>
        </p:nvCxnSpPr>
        <p:spPr>
          <a:xfrm>
            <a:off x="14046592" y="2673598"/>
            <a:ext cx="0" cy="383285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线箭头连接符 85">
            <a:extLst>
              <a:ext uri="{FF2B5EF4-FFF2-40B4-BE49-F238E27FC236}">
                <a16:creationId xmlns:a16="http://schemas.microsoft.com/office/drawing/2014/main" id="{443A9F3E-A647-0650-4C2C-B824093827A3}"/>
              </a:ext>
            </a:extLst>
          </p:cNvPr>
          <p:cNvCxnSpPr>
            <a:cxnSpLocks/>
          </p:cNvCxnSpPr>
          <p:nvPr/>
        </p:nvCxnSpPr>
        <p:spPr>
          <a:xfrm>
            <a:off x="14055748" y="3946648"/>
            <a:ext cx="0" cy="383285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线箭头连接符 94">
            <a:extLst>
              <a:ext uri="{FF2B5EF4-FFF2-40B4-BE49-F238E27FC236}">
                <a16:creationId xmlns:a16="http://schemas.microsoft.com/office/drawing/2014/main" id="{DF094CE7-BF56-F94B-31A7-ACFAA35950F6}"/>
              </a:ext>
            </a:extLst>
          </p:cNvPr>
          <p:cNvCxnSpPr>
            <a:cxnSpLocks/>
            <a:stCxn id="27" idx="3"/>
            <a:endCxn id="48" idx="1"/>
          </p:cNvCxnSpPr>
          <p:nvPr/>
        </p:nvCxnSpPr>
        <p:spPr>
          <a:xfrm>
            <a:off x="12294103" y="3492659"/>
            <a:ext cx="974984" cy="0"/>
          </a:xfrm>
          <a:prstGeom prst="straightConnector1">
            <a:avLst/>
          </a:prstGeom>
          <a:ln w="28575">
            <a:solidFill>
              <a:srgbClr val="73FB79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线箭头连接符 94">
            <a:extLst>
              <a:ext uri="{FF2B5EF4-FFF2-40B4-BE49-F238E27FC236}">
                <a16:creationId xmlns:a16="http://schemas.microsoft.com/office/drawing/2014/main" id="{BE72881C-5A0E-3E12-83F3-2632F88F7ABD}"/>
              </a:ext>
            </a:extLst>
          </p:cNvPr>
          <p:cNvCxnSpPr>
            <a:cxnSpLocks/>
            <a:stCxn id="26" idx="3"/>
            <a:endCxn id="47" idx="1"/>
          </p:cNvCxnSpPr>
          <p:nvPr/>
        </p:nvCxnSpPr>
        <p:spPr>
          <a:xfrm>
            <a:off x="12282674" y="2416964"/>
            <a:ext cx="986414" cy="0"/>
          </a:xfrm>
          <a:prstGeom prst="straightConnector1">
            <a:avLst/>
          </a:prstGeom>
          <a:ln w="28575">
            <a:solidFill>
              <a:srgbClr val="73FB79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直线箭头连接符 94">
            <a:extLst>
              <a:ext uri="{FF2B5EF4-FFF2-40B4-BE49-F238E27FC236}">
                <a16:creationId xmlns:a16="http://schemas.microsoft.com/office/drawing/2014/main" id="{1B0601E2-11F9-9E0A-A32E-021661F9904C}"/>
              </a:ext>
            </a:extLst>
          </p:cNvPr>
          <p:cNvCxnSpPr>
            <a:cxnSpLocks/>
            <a:stCxn id="31" idx="3"/>
            <a:endCxn id="51" idx="1"/>
          </p:cNvCxnSpPr>
          <p:nvPr/>
        </p:nvCxnSpPr>
        <p:spPr>
          <a:xfrm>
            <a:off x="12288079" y="4552124"/>
            <a:ext cx="981013" cy="0"/>
          </a:xfrm>
          <a:prstGeom prst="straightConnector1">
            <a:avLst/>
          </a:prstGeom>
          <a:ln w="28575">
            <a:solidFill>
              <a:srgbClr val="73FB79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180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1534</TotalTime>
  <Words>56</Words>
  <Application>Microsoft Macintosh PowerPoint</Application>
  <PresentationFormat>自定义</PresentationFormat>
  <Paragraphs>26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TIANAO LI</dc:creator>
  <cp:lastModifiedBy>TIANAO LI</cp:lastModifiedBy>
  <cp:revision>42</cp:revision>
  <dcterms:created xsi:type="dcterms:W3CDTF">2022-09-13T02:35:36Z</dcterms:created>
  <dcterms:modified xsi:type="dcterms:W3CDTF">2022-10-29T13:53:29Z</dcterms:modified>
</cp:coreProperties>
</file>