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12096750" cy="4716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50"/>
  </p:normalViewPr>
  <p:slideViewPr>
    <p:cSldViewPr snapToGrid="0">
      <p:cViewPr varScale="1">
        <p:scale>
          <a:sx n="127" d="100"/>
          <a:sy n="127" d="100"/>
        </p:scale>
        <p:origin x="1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094" y="771884"/>
            <a:ext cx="9072563" cy="1642028"/>
          </a:xfrm>
        </p:spPr>
        <p:txBody>
          <a:bodyPr anchor="b"/>
          <a:lstStyle>
            <a:lvl1pPr algn="ctr">
              <a:defRPr sz="4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2477235"/>
            <a:ext cx="9072563" cy="1138720"/>
          </a:xfrm>
        </p:spPr>
        <p:txBody>
          <a:bodyPr/>
          <a:lstStyle>
            <a:lvl1pPr marL="0" indent="0" algn="ctr">
              <a:buNone/>
              <a:defRPr sz="1650"/>
            </a:lvl1pPr>
            <a:lvl2pPr marL="314416" indent="0" algn="ctr">
              <a:buNone/>
              <a:defRPr sz="1375"/>
            </a:lvl2pPr>
            <a:lvl3pPr marL="628833" indent="0" algn="ctr">
              <a:buNone/>
              <a:defRPr sz="1238"/>
            </a:lvl3pPr>
            <a:lvl4pPr marL="943249" indent="0" algn="ctr">
              <a:buNone/>
              <a:defRPr sz="1100"/>
            </a:lvl4pPr>
            <a:lvl5pPr marL="1257666" indent="0" algn="ctr">
              <a:buNone/>
              <a:defRPr sz="1100"/>
            </a:lvl5pPr>
            <a:lvl6pPr marL="1572082" indent="0" algn="ctr">
              <a:buNone/>
              <a:defRPr sz="1100"/>
            </a:lvl6pPr>
            <a:lvl7pPr marL="1886499" indent="0" algn="ctr">
              <a:buNone/>
              <a:defRPr sz="1100"/>
            </a:lvl7pPr>
            <a:lvl8pPr marL="2200915" indent="0" algn="ctr">
              <a:buNone/>
              <a:defRPr sz="1100"/>
            </a:lvl8pPr>
            <a:lvl9pPr marL="2515332" indent="0" algn="ctr">
              <a:buNone/>
              <a:defRPr sz="1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2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76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737" y="251108"/>
            <a:ext cx="2608362" cy="39969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651" y="251108"/>
            <a:ext cx="7673876" cy="39969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51" y="1175841"/>
            <a:ext cx="10433447" cy="1961917"/>
          </a:xfrm>
        </p:spPr>
        <p:txBody>
          <a:bodyPr anchor="b"/>
          <a:lstStyle>
            <a:lvl1pPr>
              <a:defRPr sz="4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351" y="3156319"/>
            <a:ext cx="10433447" cy="1031726"/>
          </a:xfrm>
        </p:spPr>
        <p:txBody>
          <a:bodyPr/>
          <a:lstStyle>
            <a:lvl1pPr marL="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14416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2pPr>
            <a:lvl3pPr marL="628833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3pPr>
            <a:lvl4pPr marL="943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576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720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86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009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5153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6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1651" y="1255540"/>
            <a:ext cx="5141119" cy="2992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3980" y="1255540"/>
            <a:ext cx="5141119" cy="2992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8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7" y="251108"/>
            <a:ext cx="10433447" cy="911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228" y="1156189"/>
            <a:ext cx="5117492" cy="566630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4416" indent="0">
              <a:buNone/>
              <a:defRPr sz="1375" b="1"/>
            </a:lvl2pPr>
            <a:lvl3pPr marL="628833" indent="0">
              <a:buNone/>
              <a:defRPr sz="1238" b="1"/>
            </a:lvl3pPr>
            <a:lvl4pPr marL="943249" indent="0">
              <a:buNone/>
              <a:defRPr sz="1100" b="1"/>
            </a:lvl4pPr>
            <a:lvl5pPr marL="1257666" indent="0">
              <a:buNone/>
              <a:defRPr sz="1100" b="1"/>
            </a:lvl5pPr>
            <a:lvl6pPr marL="1572082" indent="0">
              <a:buNone/>
              <a:defRPr sz="1100" b="1"/>
            </a:lvl6pPr>
            <a:lvl7pPr marL="1886499" indent="0">
              <a:buNone/>
              <a:defRPr sz="1100" b="1"/>
            </a:lvl7pPr>
            <a:lvl8pPr marL="2200915" indent="0">
              <a:buNone/>
              <a:defRPr sz="1100" b="1"/>
            </a:lvl8pPr>
            <a:lvl9pPr marL="2515332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28" y="1722819"/>
            <a:ext cx="5117492" cy="2534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3980" y="1156189"/>
            <a:ext cx="5142694" cy="566630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4416" indent="0">
              <a:buNone/>
              <a:defRPr sz="1375" b="1"/>
            </a:lvl2pPr>
            <a:lvl3pPr marL="628833" indent="0">
              <a:buNone/>
              <a:defRPr sz="1238" b="1"/>
            </a:lvl3pPr>
            <a:lvl4pPr marL="943249" indent="0">
              <a:buNone/>
              <a:defRPr sz="1100" b="1"/>
            </a:lvl4pPr>
            <a:lvl5pPr marL="1257666" indent="0">
              <a:buNone/>
              <a:defRPr sz="1100" b="1"/>
            </a:lvl5pPr>
            <a:lvl6pPr marL="1572082" indent="0">
              <a:buNone/>
              <a:defRPr sz="1100" b="1"/>
            </a:lvl6pPr>
            <a:lvl7pPr marL="1886499" indent="0">
              <a:buNone/>
              <a:defRPr sz="1100" b="1"/>
            </a:lvl7pPr>
            <a:lvl8pPr marL="2200915" indent="0">
              <a:buNone/>
              <a:defRPr sz="1100" b="1"/>
            </a:lvl8pPr>
            <a:lvl9pPr marL="2515332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3980" y="1722819"/>
            <a:ext cx="5142694" cy="2534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9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2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8" y="314431"/>
            <a:ext cx="3901516" cy="1100508"/>
          </a:xfrm>
        </p:spPr>
        <p:txBody>
          <a:bodyPr anchor="b"/>
          <a:lstStyle>
            <a:lvl1pPr>
              <a:defRPr sz="22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694" y="679084"/>
            <a:ext cx="6123980" cy="3351746"/>
          </a:xfrm>
        </p:spPr>
        <p:txBody>
          <a:bodyPr/>
          <a:lstStyle>
            <a:lvl1pPr>
              <a:defRPr sz="2201"/>
            </a:lvl1pPr>
            <a:lvl2pPr>
              <a:defRPr sz="1926"/>
            </a:lvl2pPr>
            <a:lvl3pPr>
              <a:defRPr sz="1650"/>
            </a:lvl3pPr>
            <a:lvl4pPr>
              <a:defRPr sz="1375"/>
            </a:lvl4pPr>
            <a:lvl5pPr>
              <a:defRPr sz="137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228" y="1414939"/>
            <a:ext cx="3901516" cy="2621349"/>
          </a:xfrm>
        </p:spPr>
        <p:txBody>
          <a:bodyPr/>
          <a:lstStyle>
            <a:lvl1pPr marL="0" indent="0">
              <a:buNone/>
              <a:defRPr sz="1100"/>
            </a:lvl1pPr>
            <a:lvl2pPr marL="314416" indent="0">
              <a:buNone/>
              <a:defRPr sz="963"/>
            </a:lvl2pPr>
            <a:lvl3pPr marL="628833" indent="0">
              <a:buNone/>
              <a:defRPr sz="825"/>
            </a:lvl3pPr>
            <a:lvl4pPr marL="943249" indent="0">
              <a:buNone/>
              <a:defRPr sz="688"/>
            </a:lvl4pPr>
            <a:lvl5pPr marL="1257666" indent="0">
              <a:buNone/>
              <a:defRPr sz="688"/>
            </a:lvl5pPr>
            <a:lvl6pPr marL="1572082" indent="0">
              <a:buNone/>
              <a:defRPr sz="688"/>
            </a:lvl6pPr>
            <a:lvl7pPr marL="1886499" indent="0">
              <a:buNone/>
              <a:defRPr sz="688"/>
            </a:lvl7pPr>
            <a:lvl8pPr marL="2200915" indent="0">
              <a:buNone/>
              <a:defRPr sz="688"/>
            </a:lvl8pPr>
            <a:lvl9pPr marL="2515332" indent="0">
              <a:buNone/>
              <a:defRPr sz="6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1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8" y="314431"/>
            <a:ext cx="3901516" cy="1100508"/>
          </a:xfrm>
        </p:spPr>
        <p:txBody>
          <a:bodyPr anchor="b"/>
          <a:lstStyle>
            <a:lvl1pPr>
              <a:defRPr sz="22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2694" y="679084"/>
            <a:ext cx="6123980" cy="3351746"/>
          </a:xfrm>
        </p:spPr>
        <p:txBody>
          <a:bodyPr anchor="t"/>
          <a:lstStyle>
            <a:lvl1pPr marL="0" indent="0">
              <a:buNone/>
              <a:defRPr sz="2201"/>
            </a:lvl1pPr>
            <a:lvl2pPr marL="314416" indent="0">
              <a:buNone/>
              <a:defRPr sz="1926"/>
            </a:lvl2pPr>
            <a:lvl3pPr marL="628833" indent="0">
              <a:buNone/>
              <a:defRPr sz="1650"/>
            </a:lvl3pPr>
            <a:lvl4pPr marL="943249" indent="0">
              <a:buNone/>
              <a:defRPr sz="1375"/>
            </a:lvl4pPr>
            <a:lvl5pPr marL="1257666" indent="0">
              <a:buNone/>
              <a:defRPr sz="1375"/>
            </a:lvl5pPr>
            <a:lvl6pPr marL="1572082" indent="0">
              <a:buNone/>
              <a:defRPr sz="1375"/>
            </a:lvl6pPr>
            <a:lvl7pPr marL="1886499" indent="0">
              <a:buNone/>
              <a:defRPr sz="1375"/>
            </a:lvl7pPr>
            <a:lvl8pPr marL="2200915" indent="0">
              <a:buNone/>
              <a:defRPr sz="1375"/>
            </a:lvl8pPr>
            <a:lvl9pPr marL="2515332" indent="0">
              <a:buNone/>
              <a:defRPr sz="13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228" y="1414939"/>
            <a:ext cx="3901516" cy="2621349"/>
          </a:xfrm>
        </p:spPr>
        <p:txBody>
          <a:bodyPr/>
          <a:lstStyle>
            <a:lvl1pPr marL="0" indent="0">
              <a:buNone/>
              <a:defRPr sz="1100"/>
            </a:lvl1pPr>
            <a:lvl2pPr marL="314416" indent="0">
              <a:buNone/>
              <a:defRPr sz="963"/>
            </a:lvl2pPr>
            <a:lvl3pPr marL="628833" indent="0">
              <a:buNone/>
              <a:defRPr sz="825"/>
            </a:lvl3pPr>
            <a:lvl4pPr marL="943249" indent="0">
              <a:buNone/>
              <a:defRPr sz="688"/>
            </a:lvl4pPr>
            <a:lvl5pPr marL="1257666" indent="0">
              <a:buNone/>
              <a:defRPr sz="688"/>
            </a:lvl5pPr>
            <a:lvl6pPr marL="1572082" indent="0">
              <a:buNone/>
              <a:defRPr sz="688"/>
            </a:lvl6pPr>
            <a:lvl7pPr marL="1886499" indent="0">
              <a:buNone/>
              <a:defRPr sz="688"/>
            </a:lvl7pPr>
            <a:lvl8pPr marL="2200915" indent="0">
              <a:buNone/>
              <a:defRPr sz="688"/>
            </a:lvl8pPr>
            <a:lvl9pPr marL="2515332" indent="0">
              <a:buNone/>
              <a:defRPr sz="6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1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652" y="251108"/>
            <a:ext cx="10433447" cy="91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52" y="1255540"/>
            <a:ext cx="10433447" cy="299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1651" y="4371463"/>
            <a:ext cx="2721769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2022/11/1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7049" y="4371463"/>
            <a:ext cx="4082653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330" y="4371463"/>
            <a:ext cx="2721769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48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28833" rtl="0" eaLnBrk="1" latinLnBrk="0" hangingPunct="1">
        <a:lnSpc>
          <a:spcPct val="90000"/>
        </a:lnSpc>
        <a:spcBef>
          <a:spcPct val="0"/>
        </a:spcBef>
        <a:buNone/>
        <a:defRPr sz="3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208" indent="-157208" algn="l" defTabSz="62883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71625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786041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100458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414874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729290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2043707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358123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672540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14416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28833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43249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57666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72082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86499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200915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515332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3A2B07F-D204-2EA5-BE70-4046BACE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0" y="4085530"/>
            <a:ext cx="5356950" cy="5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36953D-E4FF-C4EB-FC5C-3C0DC6B9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97" y="4095690"/>
            <a:ext cx="5356950" cy="5565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6DD2A4-7800-1898-90A4-B5962A88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7" y="100659"/>
            <a:ext cx="11568755" cy="39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12</cp:revision>
  <dcterms:created xsi:type="dcterms:W3CDTF">2022-10-10T09:10:27Z</dcterms:created>
  <dcterms:modified xsi:type="dcterms:W3CDTF">2022-10-31T16:29:44Z</dcterms:modified>
</cp:coreProperties>
</file>