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</p:sldIdLst>
  <p:sldSz cx="12096750" cy="4716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71"/>
    <p:restoredTop sz="94650"/>
  </p:normalViewPr>
  <p:slideViewPr>
    <p:cSldViewPr snapToGrid="0">
      <p:cViewPr varScale="1">
        <p:scale>
          <a:sx n="133" d="100"/>
          <a:sy n="133" d="100"/>
        </p:scale>
        <p:origin x="22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094" y="771884"/>
            <a:ext cx="9072563" cy="1642028"/>
          </a:xfrm>
        </p:spPr>
        <p:txBody>
          <a:bodyPr anchor="b"/>
          <a:lstStyle>
            <a:lvl1pPr algn="ctr">
              <a:defRPr sz="4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2477235"/>
            <a:ext cx="9072563" cy="1138720"/>
          </a:xfrm>
        </p:spPr>
        <p:txBody>
          <a:bodyPr/>
          <a:lstStyle>
            <a:lvl1pPr marL="0" indent="0" algn="ctr">
              <a:buNone/>
              <a:defRPr sz="1650"/>
            </a:lvl1pPr>
            <a:lvl2pPr marL="314416" indent="0" algn="ctr">
              <a:buNone/>
              <a:defRPr sz="1375"/>
            </a:lvl2pPr>
            <a:lvl3pPr marL="628833" indent="0" algn="ctr">
              <a:buNone/>
              <a:defRPr sz="1238"/>
            </a:lvl3pPr>
            <a:lvl4pPr marL="943249" indent="0" algn="ctr">
              <a:buNone/>
              <a:defRPr sz="1100"/>
            </a:lvl4pPr>
            <a:lvl5pPr marL="1257666" indent="0" algn="ctr">
              <a:buNone/>
              <a:defRPr sz="1100"/>
            </a:lvl5pPr>
            <a:lvl6pPr marL="1572082" indent="0" algn="ctr">
              <a:buNone/>
              <a:defRPr sz="1100"/>
            </a:lvl6pPr>
            <a:lvl7pPr marL="1886499" indent="0" algn="ctr">
              <a:buNone/>
              <a:defRPr sz="1100"/>
            </a:lvl7pPr>
            <a:lvl8pPr marL="2200915" indent="0" algn="ctr">
              <a:buNone/>
              <a:defRPr sz="1100"/>
            </a:lvl8pPr>
            <a:lvl9pPr marL="2515332" indent="0" algn="ctr">
              <a:buNone/>
              <a:defRPr sz="1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27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76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6737" y="251108"/>
            <a:ext cx="2608362" cy="39969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1651" y="251108"/>
            <a:ext cx="7673876" cy="39969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5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23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51" y="1175841"/>
            <a:ext cx="10433447" cy="1961917"/>
          </a:xfrm>
        </p:spPr>
        <p:txBody>
          <a:bodyPr anchor="b"/>
          <a:lstStyle>
            <a:lvl1pPr>
              <a:defRPr sz="4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351" y="3156319"/>
            <a:ext cx="10433447" cy="1031726"/>
          </a:xfrm>
        </p:spPr>
        <p:txBody>
          <a:bodyPr/>
          <a:lstStyle>
            <a:lvl1pPr marL="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14416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2pPr>
            <a:lvl3pPr marL="628833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3pPr>
            <a:lvl4pPr marL="9432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2576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57208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8864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2009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5153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68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1651" y="1255540"/>
            <a:ext cx="5141119" cy="2992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3980" y="1255540"/>
            <a:ext cx="5141119" cy="2992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8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27" y="251108"/>
            <a:ext cx="10433447" cy="911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228" y="1156189"/>
            <a:ext cx="5117492" cy="566630"/>
          </a:xfrm>
        </p:spPr>
        <p:txBody>
          <a:bodyPr anchor="b"/>
          <a:lstStyle>
            <a:lvl1pPr marL="0" indent="0">
              <a:buNone/>
              <a:defRPr sz="1650" b="1"/>
            </a:lvl1pPr>
            <a:lvl2pPr marL="314416" indent="0">
              <a:buNone/>
              <a:defRPr sz="1375" b="1"/>
            </a:lvl2pPr>
            <a:lvl3pPr marL="628833" indent="0">
              <a:buNone/>
              <a:defRPr sz="1238" b="1"/>
            </a:lvl3pPr>
            <a:lvl4pPr marL="943249" indent="0">
              <a:buNone/>
              <a:defRPr sz="1100" b="1"/>
            </a:lvl4pPr>
            <a:lvl5pPr marL="1257666" indent="0">
              <a:buNone/>
              <a:defRPr sz="1100" b="1"/>
            </a:lvl5pPr>
            <a:lvl6pPr marL="1572082" indent="0">
              <a:buNone/>
              <a:defRPr sz="1100" b="1"/>
            </a:lvl6pPr>
            <a:lvl7pPr marL="1886499" indent="0">
              <a:buNone/>
              <a:defRPr sz="1100" b="1"/>
            </a:lvl7pPr>
            <a:lvl8pPr marL="2200915" indent="0">
              <a:buNone/>
              <a:defRPr sz="1100" b="1"/>
            </a:lvl8pPr>
            <a:lvl9pPr marL="2515332" indent="0">
              <a:buNone/>
              <a:defRPr sz="1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28" y="1722819"/>
            <a:ext cx="5117492" cy="2534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3980" y="1156189"/>
            <a:ext cx="5142694" cy="566630"/>
          </a:xfrm>
        </p:spPr>
        <p:txBody>
          <a:bodyPr anchor="b"/>
          <a:lstStyle>
            <a:lvl1pPr marL="0" indent="0">
              <a:buNone/>
              <a:defRPr sz="1650" b="1"/>
            </a:lvl1pPr>
            <a:lvl2pPr marL="314416" indent="0">
              <a:buNone/>
              <a:defRPr sz="1375" b="1"/>
            </a:lvl2pPr>
            <a:lvl3pPr marL="628833" indent="0">
              <a:buNone/>
              <a:defRPr sz="1238" b="1"/>
            </a:lvl3pPr>
            <a:lvl4pPr marL="943249" indent="0">
              <a:buNone/>
              <a:defRPr sz="1100" b="1"/>
            </a:lvl4pPr>
            <a:lvl5pPr marL="1257666" indent="0">
              <a:buNone/>
              <a:defRPr sz="1100" b="1"/>
            </a:lvl5pPr>
            <a:lvl6pPr marL="1572082" indent="0">
              <a:buNone/>
              <a:defRPr sz="1100" b="1"/>
            </a:lvl6pPr>
            <a:lvl7pPr marL="1886499" indent="0">
              <a:buNone/>
              <a:defRPr sz="1100" b="1"/>
            </a:lvl7pPr>
            <a:lvl8pPr marL="2200915" indent="0">
              <a:buNone/>
              <a:defRPr sz="1100" b="1"/>
            </a:lvl8pPr>
            <a:lvl9pPr marL="2515332" indent="0">
              <a:buNone/>
              <a:defRPr sz="1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3980" y="1722819"/>
            <a:ext cx="5142694" cy="2534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9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2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28" y="314431"/>
            <a:ext cx="3901516" cy="1100508"/>
          </a:xfrm>
        </p:spPr>
        <p:txBody>
          <a:bodyPr anchor="b"/>
          <a:lstStyle>
            <a:lvl1pPr>
              <a:defRPr sz="22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2694" y="679084"/>
            <a:ext cx="6123980" cy="3351746"/>
          </a:xfrm>
        </p:spPr>
        <p:txBody>
          <a:bodyPr/>
          <a:lstStyle>
            <a:lvl1pPr>
              <a:defRPr sz="2201"/>
            </a:lvl1pPr>
            <a:lvl2pPr>
              <a:defRPr sz="1926"/>
            </a:lvl2pPr>
            <a:lvl3pPr>
              <a:defRPr sz="1650"/>
            </a:lvl3pPr>
            <a:lvl4pPr>
              <a:defRPr sz="1375"/>
            </a:lvl4pPr>
            <a:lvl5pPr>
              <a:defRPr sz="1375"/>
            </a:lvl5pPr>
            <a:lvl6pPr>
              <a:defRPr sz="1375"/>
            </a:lvl6pPr>
            <a:lvl7pPr>
              <a:defRPr sz="1375"/>
            </a:lvl7pPr>
            <a:lvl8pPr>
              <a:defRPr sz="1375"/>
            </a:lvl8pPr>
            <a:lvl9pPr>
              <a:defRPr sz="13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228" y="1414939"/>
            <a:ext cx="3901516" cy="2621349"/>
          </a:xfrm>
        </p:spPr>
        <p:txBody>
          <a:bodyPr/>
          <a:lstStyle>
            <a:lvl1pPr marL="0" indent="0">
              <a:buNone/>
              <a:defRPr sz="1100"/>
            </a:lvl1pPr>
            <a:lvl2pPr marL="314416" indent="0">
              <a:buNone/>
              <a:defRPr sz="963"/>
            </a:lvl2pPr>
            <a:lvl3pPr marL="628833" indent="0">
              <a:buNone/>
              <a:defRPr sz="825"/>
            </a:lvl3pPr>
            <a:lvl4pPr marL="943249" indent="0">
              <a:buNone/>
              <a:defRPr sz="688"/>
            </a:lvl4pPr>
            <a:lvl5pPr marL="1257666" indent="0">
              <a:buNone/>
              <a:defRPr sz="688"/>
            </a:lvl5pPr>
            <a:lvl6pPr marL="1572082" indent="0">
              <a:buNone/>
              <a:defRPr sz="688"/>
            </a:lvl6pPr>
            <a:lvl7pPr marL="1886499" indent="0">
              <a:buNone/>
              <a:defRPr sz="688"/>
            </a:lvl7pPr>
            <a:lvl8pPr marL="2200915" indent="0">
              <a:buNone/>
              <a:defRPr sz="688"/>
            </a:lvl8pPr>
            <a:lvl9pPr marL="2515332" indent="0">
              <a:buNone/>
              <a:defRPr sz="6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15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28" y="314431"/>
            <a:ext cx="3901516" cy="1100508"/>
          </a:xfrm>
        </p:spPr>
        <p:txBody>
          <a:bodyPr anchor="b"/>
          <a:lstStyle>
            <a:lvl1pPr>
              <a:defRPr sz="22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2694" y="679084"/>
            <a:ext cx="6123980" cy="3351746"/>
          </a:xfrm>
        </p:spPr>
        <p:txBody>
          <a:bodyPr anchor="t"/>
          <a:lstStyle>
            <a:lvl1pPr marL="0" indent="0">
              <a:buNone/>
              <a:defRPr sz="2201"/>
            </a:lvl1pPr>
            <a:lvl2pPr marL="314416" indent="0">
              <a:buNone/>
              <a:defRPr sz="1926"/>
            </a:lvl2pPr>
            <a:lvl3pPr marL="628833" indent="0">
              <a:buNone/>
              <a:defRPr sz="1650"/>
            </a:lvl3pPr>
            <a:lvl4pPr marL="943249" indent="0">
              <a:buNone/>
              <a:defRPr sz="1375"/>
            </a:lvl4pPr>
            <a:lvl5pPr marL="1257666" indent="0">
              <a:buNone/>
              <a:defRPr sz="1375"/>
            </a:lvl5pPr>
            <a:lvl6pPr marL="1572082" indent="0">
              <a:buNone/>
              <a:defRPr sz="1375"/>
            </a:lvl6pPr>
            <a:lvl7pPr marL="1886499" indent="0">
              <a:buNone/>
              <a:defRPr sz="1375"/>
            </a:lvl7pPr>
            <a:lvl8pPr marL="2200915" indent="0">
              <a:buNone/>
              <a:defRPr sz="1375"/>
            </a:lvl8pPr>
            <a:lvl9pPr marL="2515332" indent="0">
              <a:buNone/>
              <a:defRPr sz="13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228" y="1414939"/>
            <a:ext cx="3901516" cy="2621349"/>
          </a:xfrm>
        </p:spPr>
        <p:txBody>
          <a:bodyPr/>
          <a:lstStyle>
            <a:lvl1pPr marL="0" indent="0">
              <a:buNone/>
              <a:defRPr sz="1100"/>
            </a:lvl1pPr>
            <a:lvl2pPr marL="314416" indent="0">
              <a:buNone/>
              <a:defRPr sz="963"/>
            </a:lvl2pPr>
            <a:lvl3pPr marL="628833" indent="0">
              <a:buNone/>
              <a:defRPr sz="825"/>
            </a:lvl3pPr>
            <a:lvl4pPr marL="943249" indent="0">
              <a:buNone/>
              <a:defRPr sz="688"/>
            </a:lvl4pPr>
            <a:lvl5pPr marL="1257666" indent="0">
              <a:buNone/>
              <a:defRPr sz="688"/>
            </a:lvl5pPr>
            <a:lvl6pPr marL="1572082" indent="0">
              <a:buNone/>
              <a:defRPr sz="688"/>
            </a:lvl6pPr>
            <a:lvl7pPr marL="1886499" indent="0">
              <a:buNone/>
              <a:defRPr sz="688"/>
            </a:lvl7pPr>
            <a:lvl8pPr marL="2200915" indent="0">
              <a:buNone/>
              <a:defRPr sz="688"/>
            </a:lvl8pPr>
            <a:lvl9pPr marL="2515332" indent="0">
              <a:buNone/>
              <a:defRPr sz="6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1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652" y="251108"/>
            <a:ext cx="10433447" cy="91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52" y="1255540"/>
            <a:ext cx="10433447" cy="299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1651" y="4371463"/>
            <a:ext cx="2721769" cy="25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0C53-773C-DD4A-B534-9879AE380A4C}" type="datetimeFigureOut">
              <a:rPr kumimoji="1" lang="zh-CN" altLang="en-US" smtClean="0"/>
              <a:t>2023/3/7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7049" y="4371463"/>
            <a:ext cx="4082653" cy="25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330" y="4371463"/>
            <a:ext cx="2721769" cy="25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48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28833" rtl="0" eaLnBrk="1" latinLnBrk="0" hangingPunct="1">
        <a:lnSpc>
          <a:spcPct val="90000"/>
        </a:lnSpc>
        <a:spcBef>
          <a:spcPct val="0"/>
        </a:spcBef>
        <a:buNone/>
        <a:defRPr sz="30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208" indent="-157208" algn="l" defTabSz="628833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1pPr>
      <a:lvl2pPr marL="471625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786041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3pPr>
      <a:lvl4pPr marL="1100458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414874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729290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2043707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358123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672540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14416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2pPr>
      <a:lvl3pPr marL="628833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43249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257666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572082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1886499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200915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515332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9501D39-9AE9-17A6-F2E7-F03EA1E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0" y="4091372"/>
            <a:ext cx="5292598" cy="5786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B421DF-57F3-8256-7FA3-6B2C077A4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00" y="4091372"/>
            <a:ext cx="5292598" cy="578612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A623FDC3-0EA4-E337-115A-CF8E1AA13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56" y="9646"/>
            <a:ext cx="11665037" cy="40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LI TIANAO</cp:lastModifiedBy>
  <cp:revision>16</cp:revision>
  <dcterms:created xsi:type="dcterms:W3CDTF">2022-10-10T09:10:27Z</dcterms:created>
  <dcterms:modified xsi:type="dcterms:W3CDTF">2023-03-07T14:26:22Z</dcterms:modified>
</cp:coreProperties>
</file>