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00FA00"/>
    <a:srgbClr val="73FDD6"/>
    <a:srgbClr val="FFF362"/>
    <a:srgbClr val="FFFD78"/>
    <a:srgbClr val="76D6FF"/>
    <a:srgbClr val="73FB7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/>
    <p:restoredTop sz="94629"/>
  </p:normalViewPr>
  <p:slideViewPr>
    <p:cSldViewPr snapToGrid="0">
      <p:cViewPr varScale="1">
        <p:scale>
          <a:sx n="64" d="100"/>
          <a:sy n="64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67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0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08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6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0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7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02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8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41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6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3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61D1ED71-1640-6885-63F8-1917B43B19ED}"/>
              </a:ext>
            </a:extLst>
          </p:cNvPr>
          <p:cNvSpPr/>
          <p:nvPr/>
        </p:nvSpPr>
        <p:spPr>
          <a:xfrm>
            <a:off x="817665" y="1709566"/>
            <a:ext cx="6172126" cy="4896636"/>
          </a:xfrm>
          <a:prstGeom prst="roundRect">
            <a:avLst/>
          </a:prstGeom>
          <a:solidFill>
            <a:srgbClr val="00FA00">
              <a:alpha val="3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7209021" y="1826941"/>
            <a:ext cx="8444018" cy="4283129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7B7E913-CF59-5EB2-5DE6-291BD2C5D896}"/>
              </a:ext>
            </a:extLst>
          </p:cNvPr>
          <p:cNvSpPr/>
          <p:nvPr/>
        </p:nvSpPr>
        <p:spPr>
          <a:xfrm>
            <a:off x="13680096" y="2195188"/>
            <a:ext cx="1809824" cy="30144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56A8DD2F-084F-4411-2289-4E1BBFBA5516}"/>
              </a:ext>
            </a:extLst>
          </p:cNvPr>
          <p:cNvSpPr/>
          <p:nvPr/>
        </p:nvSpPr>
        <p:spPr>
          <a:xfrm>
            <a:off x="10247837" y="2196785"/>
            <a:ext cx="1809824" cy="30144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A4D284-AD40-B121-BF42-6F3DC4CBD4D8}"/>
              </a:ext>
            </a:extLst>
          </p:cNvPr>
          <p:cNvSpPr/>
          <p:nvPr/>
        </p:nvSpPr>
        <p:spPr>
          <a:xfrm>
            <a:off x="8057826" y="2175024"/>
            <a:ext cx="1809824" cy="30144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12" y="3481908"/>
            <a:ext cx="1312553" cy="1312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FD2558-F755-CEF2-9E2E-BA3F3B0E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0215" y="4949496"/>
            <a:ext cx="1312553" cy="1312553"/>
          </a:xfrm>
          <a:prstGeom prst="rect">
            <a:avLst/>
          </a:prstGeom>
        </p:spPr>
      </p:pic>
      <p:pic>
        <p:nvPicPr>
          <p:cNvPr id="11" name="图片 10" descr="紫色的灯光&#10;&#10;低可信度描述已自动生成">
            <a:extLst>
              <a:ext uri="{FF2B5EF4-FFF2-40B4-BE49-F238E27FC236}">
                <a16:creationId xmlns:a16="http://schemas.microsoft.com/office/drawing/2014/main" id="{7222E52F-79C7-D6BA-0700-046E71AC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15" y="2169355"/>
            <a:ext cx="1304741" cy="13125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E1780A-F9BE-30C2-2C7B-DB6A17099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141" y="2175022"/>
            <a:ext cx="1312553" cy="131255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4A70BEA-B505-4599-D586-5B6A90FC4E1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435556" y="2825631"/>
            <a:ext cx="1333588" cy="566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3C9BDC-2C22-6E20-059D-1D6D529AE1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25421" y="4138184"/>
            <a:ext cx="107039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DA00391-44C1-C790-F6BD-D1F0C73F7115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4425421" y="3487575"/>
            <a:ext cx="1074" cy="146192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0E7A7F81-A08A-6485-DEEC-E7C357FC9D81}"/>
                  </a:ext>
                </a:extLst>
              </p:cNvPr>
              <p:cNvSpPr/>
              <p:nvPr/>
            </p:nvSpPr>
            <p:spPr>
              <a:xfrm>
                <a:off x="8254284" y="2726886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0E7A7F81-A08A-6485-DEEC-E7C357FC9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284" y="2726886"/>
                <a:ext cx="1416901" cy="442140"/>
              </a:xfrm>
              <a:prstGeom prst="round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E1C453B1-6DD2-CF52-99D3-47C1FB0AE86B}"/>
                  </a:ext>
                </a:extLst>
              </p:cNvPr>
              <p:cNvSpPr/>
              <p:nvPr/>
            </p:nvSpPr>
            <p:spPr>
              <a:xfrm>
                <a:off x="8254284" y="3948346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E1C453B1-6DD2-CF52-99D3-47C1FB0AE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284" y="3948346"/>
                <a:ext cx="1416901" cy="442140"/>
              </a:xfrm>
              <a:prstGeom prst="round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CE71D720-02EA-4DAB-B915-FEB16EA51F33}"/>
                  </a:ext>
                </a:extLst>
              </p:cNvPr>
              <p:cNvSpPr/>
              <p:nvPr/>
            </p:nvSpPr>
            <p:spPr>
              <a:xfrm>
                <a:off x="8254284" y="3337616"/>
                <a:ext cx="1416901" cy="442140"/>
              </a:xfrm>
              <a:prstGeom prst="roundRect">
                <a:avLst/>
              </a:prstGeom>
              <a:solidFill>
                <a:srgbClr val="76D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𝑧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CE71D720-02EA-4DAB-B915-FEB16EA51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284" y="3337616"/>
                <a:ext cx="1416901" cy="442140"/>
              </a:xfrm>
              <a:prstGeom prst="round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65ECE38F-546B-31CC-EC19-DF34342F264D}"/>
                  </a:ext>
                </a:extLst>
              </p:cNvPr>
              <p:cNvSpPr/>
              <p:nvPr/>
            </p:nvSpPr>
            <p:spPr>
              <a:xfrm>
                <a:off x="8254284" y="4559076"/>
                <a:ext cx="1416901" cy="442140"/>
              </a:xfrm>
              <a:prstGeom prst="roundRect">
                <a:avLst/>
              </a:prstGeom>
              <a:solidFill>
                <a:srgbClr val="73F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65ECE38F-546B-31CC-EC19-DF34342F2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284" y="4559076"/>
                <a:ext cx="1416901" cy="442140"/>
              </a:xfrm>
              <a:prstGeom prst="round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29468AF-29CA-38AD-F829-30A530574CD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8962735" y="3169022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06B6955-555E-35D2-112F-4D3CC813D1B7}"/>
              </a:ext>
            </a:extLst>
          </p:cNvPr>
          <p:cNvCxnSpPr/>
          <p:nvPr/>
        </p:nvCxnSpPr>
        <p:spPr>
          <a:xfrm>
            <a:off x="8962735" y="3779752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D93B614-AD2B-F988-3DBF-2621902C1887}"/>
              </a:ext>
            </a:extLst>
          </p:cNvPr>
          <p:cNvCxnSpPr/>
          <p:nvPr/>
        </p:nvCxnSpPr>
        <p:spPr>
          <a:xfrm>
            <a:off x="8962735" y="4390482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C1F943B-6279-230E-03CA-67BF7CD92A28}"/>
              </a:ext>
            </a:extLst>
          </p:cNvPr>
          <p:cNvSpPr txBox="1"/>
          <p:nvPr/>
        </p:nvSpPr>
        <p:spPr>
          <a:xfrm>
            <a:off x="8386087" y="2242553"/>
            <a:ext cx="115330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83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Layer 1</a:t>
            </a:r>
            <a:endParaRPr kumimoji="1" lang="zh-CN" altLang="en-US" sz="2083" b="1" dirty="0">
              <a:latin typeface="Helvetica" pitchFamily="2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9EBF655A-E37E-3666-05A3-CCF68DE9EF98}"/>
                  </a:ext>
                </a:extLst>
              </p:cNvPr>
              <p:cNvSpPr/>
              <p:nvPr/>
            </p:nvSpPr>
            <p:spPr>
              <a:xfrm>
                <a:off x="10444296" y="2748646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9EBF655A-E37E-3666-05A3-CCF68DE9E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6" y="2748646"/>
                <a:ext cx="1416901" cy="442140"/>
              </a:xfrm>
              <a:prstGeom prst="round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12BA82-5A15-DE79-7CF2-58DBE8766007}"/>
                  </a:ext>
                </a:extLst>
              </p:cNvPr>
              <p:cNvSpPr/>
              <p:nvPr/>
            </p:nvSpPr>
            <p:spPr>
              <a:xfrm>
                <a:off x="10444296" y="3970106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12BA82-5A15-DE79-7CF2-58DBE8766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6" y="3970106"/>
                <a:ext cx="1416901" cy="442140"/>
              </a:xfrm>
              <a:prstGeom prst="roundRect">
                <a:avLst/>
              </a:prstGeom>
              <a:blipFill>
                <a:blip r:embed="rId1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C96689BA-38BC-61ED-BB73-8CF032009C0C}"/>
                  </a:ext>
                </a:extLst>
              </p:cNvPr>
              <p:cNvSpPr/>
              <p:nvPr/>
            </p:nvSpPr>
            <p:spPr>
              <a:xfrm>
                <a:off x="10444296" y="3359376"/>
                <a:ext cx="1416901" cy="442140"/>
              </a:xfrm>
              <a:prstGeom prst="roundRect">
                <a:avLst/>
              </a:prstGeom>
              <a:solidFill>
                <a:srgbClr val="76D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𝑧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C96689BA-38BC-61ED-BB73-8CF032009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6" y="3359376"/>
                <a:ext cx="1416901" cy="442140"/>
              </a:xfrm>
              <a:prstGeom prst="roundRect">
                <a:avLst/>
              </a:prstGeom>
              <a:blipFill>
                <a:blip r:embed="rId1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375869FE-ABF8-015D-BF5F-B0CDF36424D5}"/>
                  </a:ext>
                </a:extLst>
              </p:cNvPr>
              <p:cNvSpPr/>
              <p:nvPr/>
            </p:nvSpPr>
            <p:spPr>
              <a:xfrm>
                <a:off x="10444296" y="4580836"/>
                <a:ext cx="1416901" cy="442140"/>
              </a:xfrm>
              <a:prstGeom prst="roundRect">
                <a:avLst/>
              </a:prstGeom>
              <a:solidFill>
                <a:srgbClr val="73F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375869FE-ABF8-015D-BF5F-B0CDF364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6" y="4580836"/>
                <a:ext cx="1416901" cy="442140"/>
              </a:xfrm>
              <a:prstGeom prst="roundRect">
                <a:avLst/>
              </a:prstGeom>
              <a:blipFill>
                <a:blip r:embed="rId1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DC0419D-5FAD-3ECA-288B-543E88480E28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1152746" y="3190783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C8F1EA3-F555-8144-5D02-C53954DD876A}"/>
              </a:ext>
            </a:extLst>
          </p:cNvPr>
          <p:cNvCxnSpPr/>
          <p:nvPr/>
        </p:nvCxnSpPr>
        <p:spPr>
          <a:xfrm>
            <a:off x="11152746" y="3801512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6E28225-2AA0-7D4A-3D22-73B35BCA0980}"/>
              </a:ext>
            </a:extLst>
          </p:cNvPr>
          <p:cNvCxnSpPr/>
          <p:nvPr/>
        </p:nvCxnSpPr>
        <p:spPr>
          <a:xfrm>
            <a:off x="11152746" y="4412242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985195-8393-A395-1DE5-3EDFA5D3EF6D}"/>
              </a:ext>
            </a:extLst>
          </p:cNvPr>
          <p:cNvSpPr txBox="1"/>
          <p:nvPr/>
        </p:nvSpPr>
        <p:spPr>
          <a:xfrm>
            <a:off x="10576098" y="2264313"/>
            <a:ext cx="115330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83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Layer 2</a:t>
            </a:r>
            <a:endParaRPr kumimoji="1" lang="zh-CN" altLang="en-US" sz="2083" b="1" dirty="0">
              <a:latin typeface="Helvetica" pitchFamily="2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47794EF0-C522-DD62-329A-812FCFE8D319}"/>
                  </a:ext>
                </a:extLst>
              </p:cNvPr>
              <p:cNvSpPr/>
              <p:nvPr/>
            </p:nvSpPr>
            <p:spPr>
              <a:xfrm>
                <a:off x="13876554" y="2747049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875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1875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1875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47794EF0-C522-DD62-329A-812FCFE8D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554" y="2747049"/>
                <a:ext cx="1416901" cy="442140"/>
              </a:xfrm>
              <a:prstGeom prst="round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D77F0D85-316A-72C1-3E23-03D2C0357B73}"/>
                  </a:ext>
                </a:extLst>
              </p:cNvPr>
              <p:cNvSpPr/>
              <p:nvPr/>
            </p:nvSpPr>
            <p:spPr>
              <a:xfrm>
                <a:off x="13876554" y="3968509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D77F0D85-316A-72C1-3E23-03D2C0357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554" y="3968509"/>
                <a:ext cx="1416901" cy="442140"/>
              </a:xfrm>
              <a:prstGeom prst="round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8C8177E5-C6E4-6203-C542-2AF383F12412}"/>
                  </a:ext>
                </a:extLst>
              </p:cNvPr>
              <p:cNvSpPr/>
              <p:nvPr/>
            </p:nvSpPr>
            <p:spPr>
              <a:xfrm>
                <a:off x="13876554" y="3357779"/>
                <a:ext cx="1416901" cy="442140"/>
              </a:xfrm>
              <a:prstGeom prst="roundRect">
                <a:avLst/>
              </a:prstGeom>
              <a:solidFill>
                <a:srgbClr val="76D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𝑧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8C8177E5-C6E4-6203-C542-2AF383F12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554" y="3357779"/>
                <a:ext cx="1416901" cy="442140"/>
              </a:xfrm>
              <a:prstGeom prst="roundRect">
                <a:avLst/>
              </a:prstGeom>
              <a:blipFill>
                <a:blip r:embed="rId1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94474EDD-F018-33B8-C41A-D2F1267AD553}"/>
                  </a:ext>
                </a:extLst>
              </p:cNvPr>
              <p:cNvSpPr/>
              <p:nvPr/>
            </p:nvSpPr>
            <p:spPr>
              <a:xfrm>
                <a:off x="13876554" y="4579239"/>
                <a:ext cx="1416901" cy="442140"/>
              </a:xfrm>
              <a:prstGeom prst="roundRect">
                <a:avLst/>
              </a:prstGeom>
              <a:solidFill>
                <a:srgbClr val="73F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94474EDD-F018-33B8-C41A-D2F1267AD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554" y="4579239"/>
                <a:ext cx="1416901" cy="442140"/>
              </a:xfrm>
              <a:prstGeom prst="roundRect">
                <a:avLst/>
              </a:prstGeom>
              <a:blipFill>
                <a:blip r:embed="rId1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C2595D90-7111-2532-1801-8E07C4A54396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14585005" y="318918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03A4AB6-A2B9-795B-D97D-4D7BDFF6A8F7}"/>
              </a:ext>
            </a:extLst>
          </p:cNvPr>
          <p:cNvCxnSpPr/>
          <p:nvPr/>
        </p:nvCxnSpPr>
        <p:spPr>
          <a:xfrm>
            <a:off x="14585005" y="379991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3B166E3-7876-0FFD-52D7-DA6B3E6BF70F}"/>
              </a:ext>
            </a:extLst>
          </p:cNvPr>
          <p:cNvCxnSpPr/>
          <p:nvPr/>
        </p:nvCxnSpPr>
        <p:spPr>
          <a:xfrm>
            <a:off x="14585005" y="4410645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1BDEC3C-0270-7C02-B49F-DC7D3825EA84}"/>
              </a:ext>
            </a:extLst>
          </p:cNvPr>
          <p:cNvSpPr txBox="1"/>
          <p:nvPr/>
        </p:nvSpPr>
        <p:spPr>
          <a:xfrm>
            <a:off x="13942457" y="2272597"/>
            <a:ext cx="128509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83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Layer N</a:t>
            </a:r>
            <a:endParaRPr kumimoji="1" lang="zh-CN" altLang="en-US" sz="2083" b="1" dirty="0">
              <a:latin typeface="Helvetica" pitchFamily="2" charset="0"/>
              <a:cs typeface="Menlo" panose="020B0609030804020204" pitchFamily="49" charset="0"/>
            </a:endParaRPr>
          </a:p>
        </p:txBody>
      </p: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9CB6DF87-7B0B-B598-852A-742174DA36E7}"/>
              </a:ext>
            </a:extLst>
          </p:cNvPr>
          <p:cNvCxnSpPr>
            <a:cxnSpLocks/>
          </p:cNvCxnSpPr>
          <p:nvPr/>
        </p:nvCxnSpPr>
        <p:spPr>
          <a:xfrm flipV="1">
            <a:off x="9684601" y="2969716"/>
            <a:ext cx="746280" cy="183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1206EAD8-8F6B-A84B-8AEC-37BF73195F9F}"/>
              </a:ext>
            </a:extLst>
          </p:cNvPr>
          <p:cNvCxnSpPr>
            <a:cxnSpLocks/>
          </p:cNvCxnSpPr>
          <p:nvPr/>
        </p:nvCxnSpPr>
        <p:spPr>
          <a:xfrm flipV="1">
            <a:off x="13112515" y="2964291"/>
            <a:ext cx="746280" cy="183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2D17F37-783A-6B5C-6559-7150431135DF}"/>
              </a:ext>
            </a:extLst>
          </p:cNvPr>
          <p:cNvSpPr txBox="1"/>
          <p:nvPr/>
        </p:nvSpPr>
        <p:spPr>
          <a:xfrm>
            <a:off x="12361325" y="3169023"/>
            <a:ext cx="683200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C1817D-AFFA-751D-A2A0-7DBBA85DDAEE}"/>
              </a:ext>
            </a:extLst>
          </p:cNvPr>
          <p:cNvCxnSpPr>
            <a:cxnSpLocks/>
            <a:stCxn id="5" idx="0"/>
            <a:endCxn id="56" idx="0"/>
          </p:cNvCxnSpPr>
          <p:nvPr/>
        </p:nvCxnSpPr>
        <p:spPr>
          <a:xfrm rot="5400000" flipH="1" flipV="1">
            <a:off x="9725185" y="-1377911"/>
            <a:ext cx="1286723" cy="8432917"/>
          </a:xfrm>
          <a:prstGeom prst="bentConnector3">
            <a:avLst>
              <a:gd name="adj1" fmla="val 118507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1C13977-03AE-782F-6B23-296C41A17A0D}"/>
              </a:ext>
            </a:extLst>
          </p:cNvPr>
          <p:cNvCxnSpPr>
            <a:cxnSpLocks/>
          </p:cNvCxnSpPr>
          <p:nvPr/>
        </p:nvCxnSpPr>
        <p:spPr>
          <a:xfrm>
            <a:off x="7451968" y="1982117"/>
            <a:ext cx="0" cy="366261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C025E6D-A914-3EF4-65F6-4014FF816D35}"/>
              </a:ext>
            </a:extLst>
          </p:cNvPr>
          <p:cNvCxnSpPr>
            <a:cxnSpLocks/>
          </p:cNvCxnSpPr>
          <p:nvPr/>
        </p:nvCxnSpPr>
        <p:spPr>
          <a:xfrm>
            <a:off x="8953233" y="1952752"/>
            <a:ext cx="0" cy="22227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B9D8D80-BA97-6CF6-F752-B99946D767A4}"/>
              </a:ext>
            </a:extLst>
          </p:cNvPr>
          <p:cNvCxnSpPr>
            <a:cxnSpLocks/>
          </p:cNvCxnSpPr>
          <p:nvPr/>
        </p:nvCxnSpPr>
        <p:spPr>
          <a:xfrm>
            <a:off x="11139880" y="1952752"/>
            <a:ext cx="0" cy="24243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5BDD4F81-CD4B-5B6C-9574-3BB28870632A}"/>
              </a:ext>
            </a:extLst>
          </p:cNvPr>
          <p:cNvCxnSpPr>
            <a:cxnSpLocks/>
            <a:stCxn id="93" idx="3"/>
            <a:endCxn id="56" idx="2"/>
          </p:cNvCxnSpPr>
          <p:nvPr/>
        </p:nvCxnSpPr>
        <p:spPr>
          <a:xfrm flipV="1">
            <a:off x="8569804" y="5209641"/>
            <a:ext cx="6015201" cy="421065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6FB12B17-D5A1-B139-CB86-70A8C7899018}"/>
              </a:ext>
            </a:extLst>
          </p:cNvPr>
          <p:cNvSpPr/>
          <p:nvPr/>
        </p:nvSpPr>
        <p:spPr>
          <a:xfrm>
            <a:off x="7693983" y="5242648"/>
            <a:ext cx="875821" cy="776120"/>
          </a:xfrm>
          <a:prstGeom prst="round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b="1" dirty="0">
                <a:solidFill>
                  <a:schemeClr val="tx1"/>
                </a:solidFill>
                <a:cs typeface="Menlo" panose="020B0609030804020204" pitchFamily="49" charset="0"/>
              </a:rPr>
              <a:t>CNN</a:t>
            </a:r>
            <a:endParaRPr kumimoji="1" lang="zh-CN" altLang="en-US" sz="2083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7" idx="3"/>
            <a:endCxn id="93" idx="1"/>
          </p:cNvCxnSpPr>
          <p:nvPr/>
        </p:nvCxnSpPr>
        <p:spPr>
          <a:xfrm>
            <a:off x="5082771" y="5605776"/>
            <a:ext cx="2611215" cy="2493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F4418E0-0FA0-2EFF-3F5F-C6271DA5340A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962736" y="5189481"/>
            <a:ext cx="0" cy="436458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2739D7B-1B7B-94E6-BACD-ED9315464372}"/>
              </a:ext>
            </a:extLst>
          </p:cNvPr>
          <p:cNvCxnSpPr>
            <a:cxnSpLocks/>
          </p:cNvCxnSpPr>
          <p:nvPr/>
        </p:nvCxnSpPr>
        <p:spPr>
          <a:xfrm flipV="1">
            <a:off x="11152745" y="5209644"/>
            <a:ext cx="0" cy="41629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EAA1CC2A-53CB-4399-812C-53A7D509E024}"/>
              </a:ext>
            </a:extLst>
          </p:cNvPr>
          <p:cNvCxnSpPr>
            <a:cxnSpLocks/>
            <a:stCxn id="50" idx="3"/>
            <a:endCxn id="257" idx="1"/>
          </p:cNvCxnSpPr>
          <p:nvPr/>
        </p:nvCxnSpPr>
        <p:spPr>
          <a:xfrm flipV="1">
            <a:off x="15293455" y="4189579"/>
            <a:ext cx="621156" cy="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8716182" y="1417092"/>
            <a:ext cx="5722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Unrolled ADMM Network (N layers)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1908DBBD-46BF-C075-2398-535E01FED8D7}"/>
              </a:ext>
            </a:extLst>
          </p:cNvPr>
          <p:cNvSpPr/>
          <p:nvPr/>
        </p:nvSpPr>
        <p:spPr>
          <a:xfrm>
            <a:off x="15787387" y="714076"/>
            <a:ext cx="1567001" cy="112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b="1" dirty="0">
                <a:solidFill>
                  <a:schemeClr val="tx1"/>
                </a:solidFill>
                <a:cs typeface="Menlo" panose="020B0609030804020204" pitchFamily="49" charset="0"/>
              </a:rPr>
              <a:t>Multi-scale Loss</a:t>
            </a:r>
            <a:endParaRPr kumimoji="1" lang="zh-CN" altLang="en-US" sz="2083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72BC77AF-4F31-3535-E5A5-B0301DB35868}"/>
              </a:ext>
            </a:extLst>
          </p:cNvPr>
          <p:cNvSpPr txBox="1"/>
          <p:nvPr/>
        </p:nvSpPr>
        <p:spPr>
          <a:xfrm>
            <a:off x="1420793" y="1276959"/>
            <a:ext cx="49146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cs typeface="Menlo" panose="020B0609030804020204" pitchFamily="49" charset="0"/>
              </a:rPr>
              <a:t>Image Simulations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6E4DF72-5919-046B-EBBD-FD0202B610DF}"/>
              </a:ext>
            </a:extLst>
          </p:cNvPr>
          <p:cNvSpPr txBox="1"/>
          <p:nvPr/>
        </p:nvSpPr>
        <p:spPr>
          <a:xfrm>
            <a:off x="3616611" y="1830872"/>
            <a:ext cx="16309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Ground Truth</a:t>
            </a:r>
            <a:endParaRPr kumimoji="1" lang="zh-CN" altLang="en-US" sz="1875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B05C75B-78A2-0C8E-7DA1-A44890F6C8F4}"/>
              </a:ext>
            </a:extLst>
          </p:cNvPr>
          <p:cNvSpPr txBox="1"/>
          <p:nvPr/>
        </p:nvSpPr>
        <p:spPr>
          <a:xfrm>
            <a:off x="976098" y="1823280"/>
            <a:ext cx="16309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Raw Data</a:t>
            </a:r>
            <a:endParaRPr kumimoji="1" lang="zh-CN" altLang="en-US" sz="1875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5330822" y="4757129"/>
            <a:ext cx="16309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3831933" y="6221464"/>
            <a:ext cx="120029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sp>
        <p:nvSpPr>
          <p:cNvPr id="203" name="圆角矩形 202">
            <a:extLst>
              <a:ext uri="{FF2B5EF4-FFF2-40B4-BE49-F238E27FC236}">
                <a16:creationId xmlns:a16="http://schemas.microsoft.com/office/drawing/2014/main" id="{FC8A8C54-5AA5-1146-5B65-3DC42DE0CBC3}"/>
              </a:ext>
            </a:extLst>
          </p:cNvPr>
          <p:cNvSpPr/>
          <p:nvPr/>
        </p:nvSpPr>
        <p:spPr>
          <a:xfrm>
            <a:off x="1881852" y="5126306"/>
            <a:ext cx="1541061" cy="958938"/>
          </a:xfrm>
          <a:prstGeom prst="roundRect">
            <a:avLst/>
          </a:prstGeom>
          <a:solidFill>
            <a:srgbClr val="FF8AD8">
              <a:alpha val="8801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dirty="0">
                <a:solidFill>
                  <a:schemeClr val="tx1"/>
                </a:solidFill>
                <a:cs typeface="Menlo" panose="020B0609030804020204" pitchFamily="49" charset="0"/>
              </a:rPr>
              <a:t>Random Parameters</a:t>
            </a:r>
            <a:endParaRPr kumimoji="1" lang="zh-CN" altLang="en-US" sz="2083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48F93A6C-EAFF-7490-FEC7-F9974B386116}"/>
              </a:ext>
            </a:extLst>
          </p:cNvPr>
          <p:cNvCxnSpPr>
            <a:cxnSpLocks/>
            <a:stCxn id="203" idx="3"/>
            <a:endCxn id="7" idx="1"/>
          </p:cNvCxnSpPr>
          <p:nvPr/>
        </p:nvCxnSpPr>
        <p:spPr>
          <a:xfrm>
            <a:off x="3422913" y="5605773"/>
            <a:ext cx="34730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B7D55B78-0A68-D7A2-9BA4-528D51FC179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2652381" y="2825631"/>
            <a:ext cx="0" cy="230067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5DAFDE59-05A1-9089-4B76-DCCC30618517}"/>
              </a:ext>
            </a:extLst>
          </p:cNvPr>
          <p:cNvSpPr txBox="1"/>
          <p:nvPr/>
        </p:nvSpPr>
        <p:spPr>
          <a:xfrm>
            <a:off x="2323899" y="2537079"/>
            <a:ext cx="1495547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63" dirty="0"/>
              <a:t>Rotate, shear</a:t>
            </a:r>
          </a:p>
          <a:p>
            <a:pPr algn="ctr"/>
            <a:r>
              <a:rPr kumimoji="1" lang="en-US" altLang="zh-CN" sz="1563" dirty="0"/>
              <a:t>     resample</a:t>
            </a:r>
            <a:endParaRPr kumimoji="1" lang="zh-CN" altLang="en-US" sz="1563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D01B6E8-AFD0-5405-9C75-2E8AC64EF74A}"/>
              </a:ext>
            </a:extLst>
          </p:cNvPr>
          <p:cNvSpPr txBox="1"/>
          <p:nvPr/>
        </p:nvSpPr>
        <p:spPr>
          <a:xfrm>
            <a:off x="4377977" y="3872557"/>
            <a:ext cx="114973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58" dirty="0"/>
              <a:t>Convolution</a:t>
            </a:r>
          </a:p>
          <a:p>
            <a:pPr algn="ctr"/>
            <a:r>
              <a:rPr kumimoji="1" lang="en-US" altLang="zh-CN" sz="1458" dirty="0"/>
              <a:t>Add noise</a:t>
            </a:r>
            <a:endParaRPr kumimoji="1" lang="zh-CN" altLang="en-US" sz="1458" dirty="0"/>
          </a:p>
        </p:txBody>
      </p:sp>
      <p:sp>
        <p:nvSpPr>
          <p:cNvPr id="243" name="圆角矩形 242">
            <a:extLst>
              <a:ext uri="{FF2B5EF4-FFF2-40B4-BE49-F238E27FC236}">
                <a16:creationId xmlns:a16="http://schemas.microsoft.com/office/drawing/2014/main" id="{912EF41C-AE93-13C3-0F83-DFACFDAA133E}"/>
              </a:ext>
            </a:extLst>
          </p:cNvPr>
          <p:cNvSpPr/>
          <p:nvPr/>
        </p:nvSpPr>
        <p:spPr>
          <a:xfrm>
            <a:off x="1138769" y="3927642"/>
            <a:ext cx="1264004" cy="958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dirty="0">
                <a:solidFill>
                  <a:schemeClr val="tx1"/>
                </a:solidFill>
                <a:cs typeface="Menlo" panose="020B0609030804020204" pitchFamily="49" charset="0"/>
              </a:rPr>
              <a:t>COSMOS</a:t>
            </a:r>
          </a:p>
          <a:p>
            <a:pPr algn="ctr"/>
            <a:r>
              <a:rPr kumimoji="1" lang="en-US" altLang="zh-CN" sz="2083" dirty="0">
                <a:solidFill>
                  <a:schemeClr val="tx1"/>
                </a:solidFill>
                <a:cs typeface="Menlo" panose="020B0609030804020204" pitchFamily="49" charset="0"/>
              </a:rPr>
              <a:t>Dataset</a:t>
            </a:r>
            <a:endParaRPr kumimoji="1" lang="zh-CN" altLang="en-US" sz="2083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2E85AA2D-F444-9318-4523-D137CFB04082}"/>
              </a:ext>
            </a:extLst>
          </p:cNvPr>
          <p:cNvCxnSpPr>
            <a:cxnSpLocks/>
            <a:stCxn id="243" idx="0"/>
            <a:endCxn id="11" idx="2"/>
          </p:cNvCxnSpPr>
          <p:nvPr/>
        </p:nvCxnSpPr>
        <p:spPr>
          <a:xfrm flipV="1">
            <a:off x="1770772" y="3481910"/>
            <a:ext cx="12414" cy="44573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D398BD28-2F01-BA10-ECA1-C8BCECE53DF3}"/>
                  </a:ext>
                </a:extLst>
              </p:cNvPr>
              <p:cNvSpPr txBox="1"/>
              <p:nvPr/>
            </p:nvSpPr>
            <p:spPr>
              <a:xfrm>
                <a:off x="9986588" y="5582308"/>
                <a:ext cx="2653227" cy="38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75" dirty="0">
                    <a:latin typeface="CambriaMath"/>
                  </a:rPr>
                  <a:t>Hyperparameters </a:t>
                </a:r>
                <a14:m>
                  <m:oMath xmlns:m="http://schemas.openxmlformats.org/officeDocument/2006/math">
                    <m:r>
                      <a:rPr lang="en-US" altLang="zh-CN" sz="1875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1875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75" dirty="0">
                    <a:latin typeface="Cambria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75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1875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875" dirty="0">
                    <a:latin typeface="CambriaMath"/>
                  </a:rPr>
                  <a:t> </a:t>
                </a:r>
                <a:endParaRPr lang="en-US" altLang="zh-CN" sz="1875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D398BD28-2F01-BA10-ECA1-C8BCECE5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588" y="5582308"/>
                <a:ext cx="2653227" cy="380873"/>
              </a:xfrm>
              <a:prstGeom prst="rect">
                <a:avLst/>
              </a:prstGeom>
              <a:blipFill>
                <a:blip r:embed="rId18"/>
                <a:stretch>
                  <a:fillRect l="-2381" t="-6452" b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肘形连接符 249">
            <a:extLst>
              <a:ext uri="{FF2B5EF4-FFF2-40B4-BE49-F238E27FC236}">
                <a16:creationId xmlns:a16="http://schemas.microsoft.com/office/drawing/2014/main" id="{DE7B0801-9CE9-BFA6-026A-FA973950662E}"/>
              </a:ext>
            </a:extLst>
          </p:cNvPr>
          <p:cNvCxnSpPr>
            <a:cxnSpLocks/>
            <a:stCxn id="13" idx="3"/>
            <a:endCxn id="192" idx="1"/>
          </p:cNvCxnSpPr>
          <p:nvPr/>
        </p:nvCxnSpPr>
        <p:spPr>
          <a:xfrm flipV="1">
            <a:off x="5081695" y="1276962"/>
            <a:ext cx="10705693" cy="1554339"/>
          </a:xfrm>
          <a:prstGeom prst="bentConnector3">
            <a:avLst>
              <a:gd name="adj1" fmla="val 6392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图片 256">
            <a:extLst>
              <a:ext uri="{FF2B5EF4-FFF2-40B4-BE49-F238E27FC236}">
                <a16:creationId xmlns:a16="http://schemas.microsoft.com/office/drawing/2014/main" id="{C2FD67A7-392C-26EE-84E7-C7A685A4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611" y="3533300"/>
            <a:ext cx="1312553" cy="1312553"/>
          </a:xfrm>
          <a:prstGeom prst="rect">
            <a:avLst/>
          </a:prstGeom>
        </p:spPr>
      </p:pic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04D237E2-3E06-14A2-3C0A-7803341595A3}"/>
              </a:ext>
            </a:extLst>
          </p:cNvPr>
          <p:cNvCxnSpPr>
            <a:cxnSpLocks/>
            <a:stCxn id="257" idx="0"/>
            <a:endCxn id="192" idx="2"/>
          </p:cNvCxnSpPr>
          <p:nvPr/>
        </p:nvCxnSpPr>
        <p:spPr>
          <a:xfrm flipV="1">
            <a:off x="16570888" y="1839844"/>
            <a:ext cx="0" cy="169345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8378BF91-17DB-43A2-9002-7E2D13D1BB32}"/>
              </a:ext>
            </a:extLst>
          </p:cNvPr>
          <p:cNvSpPr txBox="1"/>
          <p:nvPr/>
        </p:nvSpPr>
        <p:spPr>
          <a:xfrm>
            <a:off x="15726834" y="4796295"/>
            <a:ext cx="169874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Reconstruction</a:t>
            </a:r>
            <a:endParaRPr kumimoji="1" lang="zh-CN" altLang="en-US" sz="1875" dirty="0"/>
          </a:p>
        </p:txBody>
      </p:sp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68</Words>
  <Application>Microsoft Macintosh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CambriaMath</vt:lpstr>
      <vt:lpstr>Arial</vt:lpstr>
      <vt:lpstr>Calibri</vt:lpstr>
      <vt:lpstr>Calibri Light</vt:lpstr>
      <vt:lpstr>Cambria Math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17</cp:revision>
  <dcterms:created xsi:type="dcterms:W3CDTF">2022-09-13T02:35:36Z</dcterms:created>
  <dcterms:modified xsi:type="dcterms:W3CDTF">2022-09-13T13:02:49Z</dcterms:modified>
</cp:coreProperties>
</file>