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6" r:id="rId2"/>
  </p:sldIdLst>
  <p:sldSz cx="12239625" cy="4679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96"/>
    <p:restoredTop sz="94650"/>
  </p:normalViewPr>
  <p:slideViewPr>
    <p:cSldViewPr snapToGrid="0">
      <p:cViewPr varScale="1">
        <p:scale>
          <a:sx n="94" d="100"/>
          <a:sy n="94" d="100"/>
        </p:scale>
        <p:origin x="216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9953" y="765909"/>
            <a:ext cx="9179719" cy="1629316"/>
          </a:xfrm>
        </p:spPr>
        <p:txBody>
          <a:bodyPr anchor="b"/>
          <a:lstStyle>
            <a:lvl1pPr algn="ctr">
              <a:defRPr sz="409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9953" y="2458058"/>
            <a:ext cx="9179719" cy="1129904"/>
          </a:xfrm>
        </p:spPr>
        <p:txBody>
          <a:bodyPr/>
          <a:lstStyle>
            <a:lvl1pPr marL="0" indent="0" algn="ctr">
              <a:buNone/>
              <a:defRPr sz="1638"/>
            </a:lvl1pPr>
            <a:lvl2pPr marL="311993" indent="0" algn="ctr">
              <a:buNone/>
              <a:defRPr sz="1365"/>
            </a:lvl2pPr>
            <a:lvl3pPr marL="623987" indent="0" algn="ctr">
              <a:buNone/>
              <a:defRPr sz="1228"/>
            </a:lvl3pPr>
            <a:lvl4pPr marL="935980" indent="0" algn="ctr">
              <a:buNone/>
              <a:defRPr sz="1092"/>
            </a:lvl4pPr>
            <a:lvl5pPr marL="1247973" indent="0" algn="ctr">
              <a:buNone/>
              <a:defRPr sz="1092"/>
            </a:lvl5pPr>
            <a:lvl6pPr marL="1559966" indent="0" algn="ctr">
              <a:buNone/>
              <a:defRPr sz="1092"/>
            </a:lvl6pPr>
            <a:lvl7pPr marL="1871960" indent="0" algn="ctr">
              <a:buNone/>
              <a:defRPr sz="1092"/>
            </a:lvl7pPr>
            <a:lvl8pPr marL="2183953" indent="0" algn="ctr">
              <a:buNone/>
              <a:defRPr sz="1092"/>
            </a:lvl8pPr>
            <a:lvl9pPr marL="2495946" indent="0" algn="ctr">
              <a:buNone/>
              <a:defRPr sz="109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0C53-773C-DD4A-B534-9879AE380A4C}" type="datetimeFigureOut">
              <a:rPr kumimoji="1" lang="zh-CN" altLang="en-US" smtClean="0"/>
              <a:t>2022/10/28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8060-82EB-9E4B-81D2-D55D5D2CCE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1651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0C53-773C-DD4A-B534-9879AE380A4C}" type="datetimeFigureOut">
              <a:rPr kumimoji="1" lang="zh-CN" altLang="en-US" smtClean="0"/>
              <a:t>2022/10/28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8060-82EB-9E4B-81D2-D55D5D2CCE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0389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58982" y="249164"/>
            <a:ext cx="2639169" cy="396604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1474" y="249164"/>
            <a:ext cx="7764512" cy="396604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0C53-773C-DD4A-B534-9879AE380A4C}" type="datetimeFigureOut">
              <a:rPr kumimoji="1" lang="zh-CN" altLang="en-US" smtClean="0"/>
              <a:t>2022/10/28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8060-82EB-9E4B-81D2-D55D5D2CCE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3442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0C53-773C-DD4A-B534-9879AE380A4C}" type="datetimeFigureOut">
              <a:rPr kumimoji="1" lang="zh-CN" altLang="en-US" smtClean="0"/>
              <a:t>2022/10/28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8060-82EB-9E4B-81D2-D55D5D2CCE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3023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099" y="1166738"/>
            <a:ext cx="10556677" cy="1946729"/>
          </a:xfrm>
        </p:spPr>
        <p:txBody>
          <a:bodyPr anchor="b"/>
          <a:lstStyle>
            <a:lvl1pPr>
              <a:defRPr sz="409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099" y="3131884"/>
            <a:ext cx="10556677" cy="1023739"/>
          </a:xfrm>
        </p:spPr>
        <p:txBody>
          <a:bodyPr/>
          <a:lstStyle>
            <a:lvl1pPr marL="0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1pPr>
            <a:lvl2pPr marL="311993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2pPr>
            <a:lvl3pPr marL="623987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3pPr>
            <a:lvl4pPr marL="93598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4pPr>
            <a:lvl5pPr marL="124797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5pPr>
            <a:lvl6pPr marL="155996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6pPr>
            <a:lvl7pPr marL="187196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7pPr>
            <a:lvl8pPr marL="218395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8pPr>
            <a:lvl9pPr marL="249594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0C53-773C-DD4A-B534-9879AE380A4C}" type="datetimeFigureOut">
              <a:rPr kumimoji="1" lang="zh-CN" altLang="en-US" smtClean="0"/>
              <a:t>2022/10/28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8060-82EB-9E4B-81D2-D55D5D2CCE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2930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1474" y="1245820"/>
            <a:ext cx="5201841" cy="29693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310" y="1245820"/>
            <a:ext cx="5201841" cy="29693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0C53-773C-DD4A-B534-9879AE380A4C}" type="datetimeFigureOut">
              <a:rPr kumimoji="1" lang="zh-CN" altLang="en-US" smtClean="0"/>
              <a:t>2022/10/28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8060-82EB-9E4B-81D2-D55D5D2CCE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0188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8" y="249164"/>
            <a:ext cx="10556677" cy="90457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3069" y="1147238"/>
            <a:ext cx="5177935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3069" y="1709482"/>
            <a:ext cx="5177935" cy="25143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310" y="1147238"/>
            <a:ext cx="5203435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310" y="1709482"/>
            <a:ext cx="5203435" cy="25143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0C53-773C-DD4A-B534-9879AE380A4C}" type="datetimeFigureOut">
              <a:rPr kumimoji="1" lang="zh-CN" altLang="en-US" smtClean="0"/>
              <a:t>2022/10/28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8060-82EB-9E4B-81D2-D55D5D2CCE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4457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0C53-773C-DD4A-B534-9879AE380A4C}" type="datetimeFigureOut">
              <a:rPr kumimoji="1" lang="zh-CN" altLang="en-US" smtClean="0"/>
              <a:t>2022/10/28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8060-82EB-9E4B-81D2-D55D5D2CCE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398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0C53-773C-DD4A-B534-9879AE380A4C}" type="datetimeFigureOut">
              <a:rPr kumimoji="1" lang="zh-CN" altLang="en-US" smtClean="0"/>
              <a:t>2022/10/28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8060-82EB-9E4B-81D2-D55D5D2CCE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7226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9" y="311997"/>
            <a:ext cx="3947597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3435" y="673826"/>
            <a:ext cx="6196310" cy="3325798"/>
          </a:xfrm>
        </p:spPr>
        <p:txBody>
          <a:bodyPr/>
          <a:lstStyle>
            <a:lvl1pPr>
              <a:defRPr sz="2184"/>
            </a:lvl1pPr>
            <a:lvl2pPr>
              <a:defRPr sz="1911"/>
            </a:lvl2pPr>
            <a:lvl3pPr>
              <a:defRPr sz="1638"/>
            </a:lvl3pPr>
            <a:lvl4pPr>
              <a:defRPr sz="1365"/>
            </a:lvl4pPr>
            <a:lvl5pPr>
              <a:defRPr sz="1365"/>
            </a:lvl5pPr>
            <a:lvl6pPr>
              <a:defRPr sz="1365"/>
            </a:lvl6pPr>
            <a:lvl7pPr>
              <a:defRPr sz="1365"/>
            </a:lvl7pPr>
            <a:lvl8pPr>
              <a:defRPr sz="1365"/>
            </a:lvl8pPr>
            <a:lvl9pPr>
              <a:defRPr sz="136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9" y="1403985"/>
            <a:ext cx="3947597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0C53-773C-DD4A-B534-9879AE380A4C}" type="datetimeFigureOut">
              <a:rPr kumimoji="1" lang="zh-CN" altLang="en-US" smtClean="0"/>
              <a:t>2022/10/28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8060-82EB-9E4B-81D2-D55D5D2CCE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1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9" y="311997"/>
            <a:ext cx="3947597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03435" y="673826"/>
            <a:ext cx="6196310" cy="3325798"/>
          </a:xfrm>
        </p:spPr>
        <p:txBody>
          <a:bodyPr anchor="t"/>
          <a:lstStyle>
            <a:lvl1pPr marL="0" indent="0">
              <a:buNone/>
              <a:defRPr sz="2184"/>
            </a:lvl1pPr>
            <a:lvl2pPr marL="311993" indent="0">
              <a:buNone/>
              <a:defRPr sz="1911"/>
            </a:lvl2pPr>
            <a:lvl3pPr marL="623987" indent="0">
              <a:buNone/>
              <a:defRPr sz="1638"/>
            </a:lvl3pPr>
            <a:lvl4pPr marL="935980" indent="0">
              <a:buNone/>
              <a:defRPr sz="1365"/>
            </a:lvl4pPr>
            <a:lvl5pPr marL="1247973" indent="0">
              <a:buNone/>
              <a:defRPr sz="1365"/>
            </a:lvl5pPr>
            <a:lvl6pPr marL="1559966" indent="0">
              <a:buNone/>
              <a:defRPr sz="1365"/>
            </a:lvl6pPr>
            <a:lvl7pPr marL="1871960" indent="0">
              <a:buNone/>
              <a:defRPr sz="1365"/>
            </a:lvl7pPr>
            <a:lvl8pPr marL="2183953" indent="0">
              <a:buNone/>
              <a:defRPr sz="1365"/>
            </a:lvl8pPr>
            <a:lvl9pPr marL="2495946" indent="0">
              <a:buNone/>
              <a:defRPr sz="136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9" y="1403985"/>
            <a:ext cx="3947597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0C53-773C-DD4A-B534-9879AE380A4C}" type="datetimeFigureOut">
              <a:rPr kumimoji="1" lang="zh-CN" altLang="en-US" smtClean="0"/>
              <a:t>2022/10/28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8060-82EB-9E4B-81D2-D55D5D2CCE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7802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1474" y="249164"/>
            <a:ext cx="10556677" cy="90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474" y="1245820"/>
            <a:ext cx="10556677" cy="2969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1474" y="4337621"/>
            <a:ext cx="2753916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F0C53-773C-DD4A-B534-9879AE380A4C}" type="datetimeFigureOut">
              <a:rPr kumimoji="1" lang="zh-CN" altLang="en-US" smtClean="0"/>
              <a:t>2022/10/28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54376" y="4337621"/>
            <a:ext cx="4130873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4235" y="4337621"/>
            <a:ext cx="2753916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A8060-82EB-9E4B-81D2-D55D5D2CCE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7630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623987" rtl="0" eaLnBrk="1" latinLnBrk="0" hangingPunct="1">
        <a:lnSpc>
          <a:spcPct val="90000"/>
        </a:lnSpc>
        <a:spcBef>
          <a:spcPct val="0"/>
        </a:spcBef>
        <a:buNone/>
        <a:defRPr sz="30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997" indent="-155997" algn="l" defTabSz="623987" rtl="0" eaLnBrk="1" latinLnBrk="0" hangingPunct="1">
        <a:lnSpc>
          <a:spcPct val="90000"/>
        </a:lnSpc>
        <a:spcBef>
          <a:spcPts val="682"/>
        </a:spcBef>
        <a:buFont typeface="Arial" panose="020B0604020202020204" pitchFamily="34" charset="0"/>
        <a:buChar char="•"/>
        <a:defRPr sz="1911" kern="1200">
          <a:solidFill>
            <a:schemeClr val="tx1"/>
          </a:solidFill>
          <a:latin typeface="+mn-lt"/>
          <a:ea typeface="+mn-ea"/>
          <a:cs typeface="+mn-cs"/>
        </a:defRPr>
      </a:lvl1pPr>
      <a:lvl2pPr marL="46799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2pPr>
      <a:lvl3pPr marL="77998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365" kern="1200">
          <a:solidFill>
            <a:schemeClr val="tx1"/>
          </a:solidFill>
          <a:latin typeface="+mn-lt"/>
          <a:ea typeface="+mn-ea"/>
          <a:cs typeface="+mn-cs"/>
        </a:defRPr>
      </a:lvl3pPr>
      <a:lvl4pPr marL="109197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40397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71596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202795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33995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65194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1pPr>
      <a:lvl2pPr marL="31199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2pPr>
      <a:lvl3pPr marL="623987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3pPr>
      <a:lvl4pPr marL="93598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24797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55996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187196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18395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49594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73A2B07F-D204-2EA5-BE70-4046BACE8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3910966"/>
            <a:ext cx="5356950" cy="55656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536953D-E4FF-C4EB-FC5C-3C0DC6B9D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800" y="3921126"/>
            <a:ext cx="5356950" cy="55656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A82B6B7-CB54-5553-AAB9-9E3C31ACBB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572" y="373377"/>
            <a:ext cx="11568755" cy="354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871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0</Words>
  <Application>Microsoft Macintosh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TIANAO LI</dc:creator>
  <cp:lastModifiedBy>TIANAO LI</cp:lastModifiedBy>
  <cp:revision>8</cp:revision>
  <dcterms:created xsi:type="dcterms:W3CDTF">2022-10-10T09:10:27Z</dcterms:created>
  <dcterms:modified xsi:type="dcterms:W3CDTF">2022-10-28T16:02:24Z</dcterms:modified>
</cp:coreProperties>
</file>